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86" r:id="rId2"/>
  </p:sldMasterIdLst>
  <p:notesMasterIdLst>
    <p:notesMasterId r:id="rId13"/>
  </p:notesMasterIdLst>
  <p:sldIdLst>
    <p:sldId id="267" r:id="rId3"/>
    <p:sldId id="266" r:id="rId4"/>
    <p:sldId id="258" r:id="rId5"/>
    <p:sldId id="262" r:id="rId6"/>
    <p:sldId id="259" r:id="rId7"/>
    <p:sldId id="260" r:id="rId8"/>
    <p:sldId id="261" r:id="rId9"/>
    <p:sldId id="265" r:id="rId10"/>
    <p:sldId id="264"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97"/>
    <p:restoredTop sz="94613"/>
  </p:normalViewPr>
  <p:slideViewPr>
    <p:cSldViewPr snapToGrid="0" snapToObjects="1">
      <p:cViewPr>
        <p:scale>
          <a:sx n="158" d="100"/>
          <a:sy n="158" d="100"/>
        </p:scale>
        <p:origin x="624" y="14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0D1BFC-DB17-E249-A0AF-8C3D77E9E3B7}" type="datetimeFigureOut">
              <a:rPr lang="en-GB" smtClean="0"/>
              <a:t>31/05/2018</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2C7A11-69D5-FE4B-AD50-8E4B88B5E0ED}" type="slidenum">
              <a:rPr lang="en-GB" smtClean="0"/>
              <a:t>‹#›</a:t>
            </a:fld>
            <a:endParaRPr lang="en-GB"/>
          </a:p>
        </p:txBody>
      </p:sp>
    </p:spTree>
    <p:extLst>
      <p:ext uri="{BB962C8B-B14F-4D97-AF65-F5344CB8AC3E}">
        <p14:creationId xmlns:p14="http://schemas.microsoft.com/office/powerpoint/2010/main" val="79814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p:cNvSpPr/>
          <p:nvPr userDrawn="1"/>
        </p:nvSpPr>
        <p:spPr>
          <a:xfrm>
            <a:off x="0" y="1796523"/>
            <a:ext cx="9144000" cy="2346207"/>
          </a:xfrm>
          <a:prstGeom prst="rect">
            <a:avLst/>
          </a:prstGeom>
          <a:solidFill>
            <a:srgbClr val="0B468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accent1"/>
              </a:solidFill>
            </a:endParaRPr>
          </a:p>
        </p:txBody>
      </p:sp>
      <p:grpSp>
        <p:nvGrpSpPr>
          <p:cNvPr id="9" name="Group 8"/>
          <p:cNvGrpSpPr/>
          <p:nvPr userDrawn="1"/>
        </p:nvGrpSpPr>
        <p:grpSpPr>
          <a:xfrm>
            <a:off x="7172865" y="2183802"/>
            <a:ext cx="2077498" cy="3218462"/>
            <a:chOff x="7362825" y="2478088"/>
            <a:chExt cx="1887538" cy="2924176"/>
          </a:xfrm>
          <a:solidFill>
            <a:schemeClr val="bg1">
              <a:alpha val="3922"/>
            </a:schemeClr>
          </a:solidFill>
        </p:grpSpPr>
        <p:sp>
          <p:nvSpPr>
            <p:cNvPr id="10" name="Freeform 5"/>
            <p:cNvSpPr>
              <a:spLocks/>
            </p:cNvSpPr>
            <p:nvPr/>
          </p:nvSpPr>
          <p:spPr bwMode="auto">
            <a:xfrm>
              <a:off x="7366000" y="3225801"/>
              <a:ext cx="768350" cy="1641475"/>
            </a:xfrm>
            <a:custGeom>
              <a:avLst/>
              <a:gdLst>
                <a:gd name="T0" fmla="*/ 206 w 289"/>
                <a:gd name="T1" fmla="*/ 540 h 618"/>
                <a:gd name="T2" fmla="*/ 166 w 289"/>
                <a:gd name="T3" fmla="*/ 535 h 618"/>
                <a:gd name="T4" fmla="*/ 141 w 289"/>
                <a:gd name="T5" fmla="*/ 522 h 618"/>
                <a:gd name="T6" fmla="*/ 106 w 289"/>
                <a:gd name="T7" fmla="*/ 488 h 618"/>
                <a:gd name="T8" fmla="*/ 90 w 289"/>
                <a:gd name="T9" fmla="*/ 460 h 618"/>
                <a:gd name="T10" fmla="*/ 82 w 289"/>
                <a:gd name="T11" fmla="*/ 429 h 618"/>
                <a:gd name="T12" fmla="*/ 82 w 289"/>
                <a:gd name="T13" fmla="*/ 381 h 618"/>
                <a:gd name="T14" fmla="*/ 90 w 289"/>
                <a:gd name="T15" fmla="*/ 354 h 618"/>
                <a:gd name="T16" fmla="*/ 115 w 289"/>
                <a:gd name="T17" fmla="*/ 322 h 618"/>
                <a:gd name="T18" fmla="*/ 154 w 289"/>
                <a:gd name="T19" fmla="*/ 288 h 618"/>
                <a:gd name="T20" fmla="*/ 176 w 289"/>
                <a:gd name="T21" fmla="*/ 270 h 618"/>
                <a:gd name="T22" fmla="*/ 269 w 289"/>
                <a:gd name="T23" fmla="*/ 154 h 618"/>
                <a:gd name="T24" fmla="*/ 284 w 289"/>
                <a:gd name="T25" fmla="*/ 5 h 618"/>
                <a:gd name="T26" fmla="*/ 256 w 289"/>
                <a:gd name="T27" fmla="*/ 3 h 618"/>
                <a:gd name="T28" fmla="*/ 205 w 289"/>
                <a:gd name="T29" fmla="*/ 0 h 618"/>
                <a:gd name="T30" fmla="*/ 197 w 289"/>
                <a:gd name="T31" fmla="*/ 124 h 618"/>
                <a:gd name="T32" fmla="*/ 115 w 289"/>
                <a:gd name="T33" fmla="*/ 218 h 618"/>
                <a:gd name="T34" fmla="*/ 104 w 289"/>
                <a:gd name="T35" fmla="*/ 228 h 618"/>
                <a:gd name="T36" fmla="*/ 56 w 289"/>
                <a:gd name="T37" fmla="*/ 270 h 618"/>
                <a:gd name="T38" fmla="*/ 17 w 289"/>
                <a:gd name="T39" fmla="*/ 323 h 618"/>
                <a:gd name="T40" fmla="*/ 5 w 289"/>
                <a:gd name="T41" fmla="*/ 366 h 618"/>
                <a:gd name="T42" fmla="*/ 4 w 289"/>
                <a:gd name="T43" fmla="*/ 442 h 618"/>
                <a:gd name="T44" fmla="*/ 18 w 289"/>
                <a:gd name="T45" fmla="*/ 490 h 618"/>
                <a:gd name="T46" fmla="*/ 42 w 289"/>
                <a:gd name="T47" fmla="*/ 534 h 618"/>
                <a:gd name="T48" fmla="*/ 97 w 289"/>
                <a:gd name="T49" fmla="*/ 587 h 618"/>
                <a:gd name="T50" fmla="*/ 136 w 289"/>
                <a:gd name="T51" fmla="*/ 608 h 618"/>
                <a:gd name="T52" fmla="*/ 201 w 289"/>
                <a:gd name="T53" fmla="*/ 618 h 618"/>
                <a:gd name="T54" fmla="*/ 205 w 289"/>
                <a:gd name="T55" fmla="*/ 555 h 618"/>
                <a:gd name="T56" fmla="*/ 206 w 289"/>
                <a:gd name="T57" fmla="*/ 540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89" h="618">
                  <a:moveTo>
                    <a:pt x="206" y="540"/>
                  </a:moveTo>
                  <a:cubicBezTo>
                    <a:pt x="190" y="540"/>
                    <a:pt x="175" y="539"/>
                    <a:pt x="166" y="535"/>
                  </a:cubicBezTo>
                  <a:cubicBezTo>
                    <a:pt x="157" y="532"/>
                    <a:pt x="149" y="527"/>
                    <a:pt x="141" y="522"/>
                  </a:cubicBezTo>
                  <a:cubicBezTo>
                    <a:pt x="128" y="513"/>
                    <a:pt x="116" y="502"/>
                    <a:pt x="106" y="488"/>
                  </a:cubicBezTo>
                  <a:cubicBezTo>
                    <a:pt x="99" y="479"/>
                    <a:pt x="94" y="469"/>
                    <a:pt x="90" y="460"/>
                  </a:cubicBezTo>
                  <a:cubicBezTo>
                    <a:pt x="86" y="451"/>
                    <a:pt x="83" y="440"/>
                    <a:pt x="82" y="429"/>
                  </a:cubicBezTo>
                  <a:cubicBezTo>
                    <a:pt x="79" y="413"/>
                    <a:pt x="79" y="396"/>
                    <a:pt x="82" y="381"/>
                  </a:cubicBezTo>
                  <a:cubicBezTo>
                    <a:pt x="84" y="371"/>
                    <a:pt x="86" y="362"/>
                    <a:pt x="90" y="354"/>
                  </a:cubicBezTo>
                  <a:cubicBezTo>
                    <a:pt x="94" y="344"/>
                    <a:pt x="103" y="333"/>
                    <a:pt x="115" y="322"/>
                  </a:cubicBezTo>
                  <a:cubicBezTo>
                    <a:pt x="127" y="311"/>
                    <a:pt x="141" y="299"/>
                    <a:pt x="154" y="288"/>
                  </a:cubicBezTo>
                  <a:cubicBezTo>
                    <a:pt x="161" y="282"/>
                    <a:pt x="168" y="276"/>
                    <a:pt x="176" y="270"/>
                  </a:cubicBezTo>
                  <a:cubicBezTo>
                    <a:pt x="212" y="238"/>
                    <a:pt x="250" y="202"/>
                    <a:pt x="269" y="154"/>
                  </a:cubicBezTo>
                  <a:cubicBezTo>
                    <a:pt x="289" y="106"/>
                    <a:pt x="288" y="54"/>
                    <a:pt x="284" y="5"/>
                  </a:cubicBezTo>
                  <a:cubicBezTo>
                    <a:pt x="275" y="5"/>
                    <a:pt x="266" y="4"/>
                    <a:pt x="256" y="3"/>
                  </a:cubicBezTo>
                  <a:cubicBezTo>
                    <a:pt x="239" y="2"/>
                    <a:pt x="221" y="0"/>
                    <a:pt x="205" y="0"/>
                  </a:cubicBezTo>
                  <a:cubicBezTo>
                    <a:pt x="209" y="44"/>
                    <a:pt x="211" y="89"/>
                    <a:pt x="197" y="124"/>
                  </a:cubicBezTo>
                  <a:cubicBezTo>
                    <a:pt x="182" y="159"/>
                    <a:pt x="149" y="189"/>
                    <a:pt x="115" y="218"/>
                  </a:cubicBezTo>
                  <a:cubicBezTo>
                    <a:pt x="111" y="221"/>
                    <a:pt x="107" y="224"/>
                    <a:pt x="104" y="228"/>
                  </a:cubicBezTo>
                  <a:cubicBezTo>
                    <a:pt x="87" y="242"/>
                    <a:pt x="70" y="256"/>
                    <a:pt x="56" y="270"/>
                  </a:cubicBezTo>
                  <a:cubicBezTo>
                    <a:pt x="39" y="287"/>
                    <a:pt x="26" y="304"/>
                    <a:pt x="17" y="323"/>
                  </a:cubicBezTo>
                  <a:cubicBezTo>
                    <a:pt x="12" y="337"/>
                    <a:pt x="7" y="351"/>
                    <a:pt x="5" y="366"/>
                  </a:cubicBezTo>
                  <a:cubicBezTo>
                    <a:pt x="0" y="391"/>
                    <a:pt x="0" y="416"/>
                    <a:pt x="4" y="442"/>
                  </a:cubicBezTo>
                  <a:cubicBezTo>
                    <a:pt x="7" y="459"/>
                    <a:pt x="11" y="475"/>
                    <a:pt x="18" y="490"/>
                  </a:cubicBezTo>
                  <a:cubicBezTo>
                    <a:pt x="24" y="505"/>
                    <a:pt x="32" y="520"/>
                    <a:pt x="42" y="534"/>
                  </a:cubicBezTo>
                  <a:cubicBezTo>
                    <a:pt x="57" y="555"/>
                    <a:pt x="76" y="573"/>
                    <a:pt x="97" y="587"/>
                  </a:cubicBezTo>
                  <a:cubicBezTo>
                    <a:pt x="109" y="596"/>
                    <a:pt x="122" y="603"/>
                    <a:pt x="136" y="608"/>
                  </a:cubicBezTo>
                  <a:cubicBezTo>
                    <a:pt x="156" y="616"/>
                    <a:pt x="178" y="618"/>
                    <a:pt x="201" y="618"/>
                  </a:cubicBezTo>
                  <a:cubicBezTo>
                    <a:pt x="201" y="598"/>
                    <a:pt x="203" y="577"/>
                    <a:pt x="205" y="555"/>
                  </a:cubicBezTo>
                  <a:cubicBezTo>
                    <a:pt x="205" y="550"/>
                    <a:pt x="206" y="545"/>
                    <a:pt x="206" y="5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6"/>
            <p:cNvSpPr>
              <a:spLocks/>
            </p:cNvSpPr>
            <p:nvPr/>
          </p:nvSpPr>
          <p:spPr bwMode="auto">
            <a:xfrm>
              <a:off x="8110538" y="4630738"/>
              <a:ext cx="1139825" cy="768350"/>
            </a:xfrm>
            <a:custGeom>
              <a:avLst/>
              <a:gdLst>
                <a:gd name="T0" fmla="*/ 381 w 428"/>
                <a:gd name="T1" fmla="*/ 207 h 289"/>
                <a:gd name="T2" fmla="*/ 354 w 428"/>
                <a:gd name="T3" fmla="*/ 199 h 289"/>
                <a:gd name="T4" fmla="*/ 322 w 428"/>
                <a:gd name="T5" fmla="*/ 174 h 289"/>
                <a:gd name="T6" fmla="*/ 288 w 428"/>
                <a:gd name="T7" fmla="*/ 135 h 289"/>
                <a:gd name="T8" fmla="*/ 270 w 428"/>
                <a:gd name="T9" fmla="*/ 114 h 289"/>
                <a:gd name="T10" fmla="*/ 154 w 428"/>
                <a:gd name="T11" fmla="*/ 20 h 289"/>
                <a:gd name="T12" fmla="*/ 5 w 428"/>
                <a:gd name="T13" fmla="*/ 5 h 289"/>
                <a:gd name="T14" fmla="*/ 3 w 428"/>
                <a:gd name="T15" fmla="*/ 33 h 289"/>
                <a:gd name="T16" fmla="*/ 0 w 428"/>
                <a:gd name="T17" fmla="*/ 84 h 289"/>
                <a:gd name="T18" fmla="*/ 124 w 428"/>
                <a:gd name="T19" fmla="*/ 92 h 289"/>
                <a:gd name="T20" fmla="*/ 218 w 428"/>
                <a:gd name="T21" fmla="*/ 174 h 289"/>
                <a:gd name="T22" fmla="*/ 228 w 428"/>
                <a:gd name="T23" fmla="*/ 186 h 289"/>
                <a:gd name="T24" fmla="*/ 270 w 428"/>
                <a:gd name="T25" fmla="*/ 233 h 289"/>
                <a:gd name="T26" fmla="*/ 324 w 428"/>
                <a:gd name="T27" fmla="*/ 272 h 289"/>
                <a:gd name="T28" fmla="*/ 366 w 428"/>
                <a:gd name="T29" fmla="*/ 284 h 289"/>
                <a:gd name="T30" fmla="*/ 428 w 428"/>
                <a:gd name="T31" fmla="*/ 287 h 289"/>
                <a:gd name="T32" fmla="*/ 428 w 428"/>
                <a:gd name="T33" fmla="*/ 208 h 289"/>
                <a:gd name="T34" fmla="*/ 381 w 428"/>
                <a:gd name="T35" fmla="*/ 207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28" h="289">
                  <a:moveTo>
                    <a:pt x="381" y="207"/>
                  </a:moveTo>
                  <a:cubicBezTo>
                    <a:pt x="371" y="205"/>
                    <a:pt x="362" y="203"/>
                    <a:pt x="354" y="199"/>
                  </a:cubicBezTo>
                  <a:cubicBezTo>
                    <a:pt x="344" y="195"/>
                    <a:pt x="333" y="186"/>
                    <a:pt x="322" y="174"/>
                  </a:cubicBezTo>
                  <a:cubicBezTo>
                    <a:pt x="311" y="162"/>
                    <a:pt x="299" y="149"/>
                    <a:pt x="288" y="135"/>
                  </a:cubicBezTo>
                  <a:cubicBezTo>
                    <a:pt x="282" y="128"/>
                    <a:pt x="276" y="121"/>
                    <a:pt x="270" y="114"/>
                  </a:cubicBezTo>
                  <a:cubicBezTo>
                    <a:pt x="238" y="77"/>
                    <a:pt x="202" y="39"/>
                    <a:pt x="154" y="20"/>
                  </a:cubicBezTo>
                  <a:cubicBezTo>
                    <a:pt x="106" y="0"/>
                    <a:pt x="54" y="1"/>
                    <a:pt x="5" y="5"/>
                  </a:cubicBezTo>
                  <a:cubicBezTo>
                    <a:pt x="5" y="14"/>
                    <a:pt x="4" y="24"/>
                    <a:pt x="3" y="33"/>
                  </a:cubicBezTo>
                  <a:cubicBezTo>
                    <a:pt x="2" y="50"/>
                    <a:pt x="0" y="68"/>
                    <a:pt x="0" y="84"/>
                  </a:cubicBezTo>
                  <a:cubicBezTo>
                    <a:pt x="44" y="80"/>
                    <a:pt x="89" y="78"/>
                    <a:pt x="124" y="92"/>
                  </a:cubicBezTo>
                  <a:cubicBezTo>
                    <a:pt x="159" y="107"/>
                    <a:pt x="189" y="140"/>
                    <a:pt x="218" y="174"/>
                  </a:cubicBezTo>
                  <a:cubicBezTo>
                    <a:pt x="221" y="178"/>
                    <a:pt x="224" y="182"/>
                    <a:pt x="228" y="186"/>
                  </a:cubicBezTo>
                  <a:cubicBezTo>
                    <a:pt x="242" y="202"/>
                    <a:pt x="256" y="219"/>
                    <a:pt x="270" y="233"/>
                  </a:cubicBezTo>
                  <a:cubicBezTo>
                    <a:pt x="287" y="250"/>
                    <a:pt x="304" y="263"/>
                    <a:pt x="324" y="272"/>
                  </a:cubicBezTo>
                  <a:cubicBezTo>
                    <a:pt x="337" y="277"/>
                    <a:pt x="351" y="282"/>
                    <a:pt x="366" y="284"/>
                  </a:cubicBezTo>
                  <a:cubicBezTo>
                    <a:pt x="386" y="288"/>
                    <a:pt x="407" y="289"/>
                    <a:pt x="428" y="287"/>
                  </a:cubicBezTo>
                  <a:cubicBezTo>
                    <a:pt x="428" y="208"/>
                    <a:pt x="428" y="208"/>
                    <a:pt x="428" y="208"/>
                  </a:cubicBezTo>
                  <a:cubicBezTo>
                    <a:pt x="412" y="210"/>
                    <a:pt x="396" y="210"/>
                    <a:pt x="381" y="20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7"/>
            <p:cNvSpPr>
              <a:spLocks/>
            </p:cNvSpPr>
            <p:nvPr/>
          </p:nvSpPr>
          <p:spPr bwMode="auto">
            <a:xfrm>
              <a:off x="7897813" y="2481263"/>
              <a:ext cx="1352550" cy="749300"/>
            </a:xfrm>
            <a:custGeom>
              <a:avLst/>
              <a:gdLst>
                <a:gd name="T0" fmla="*/ 78 w 508"/>
                <a:gd name="T1" fmla="*/ 206 h 282"/>
                <a:gd name="T2" fmla="*/ 83 w 508"/>
                <a:gd name="T3" fmla="*/ 166 h 282"/>
                <a:gd name="T4" fmla="*/ 96 w 508"/>
                <a:gd name="T5" fmla="*/ 141 h 282"/>
                <a:gd name="T6" fmla="*/ 130 w 508"/>
                <a:gd name="T7" fmla="*/ 106 h 282"/>
                <a:gd name="T8" fmla="*/ 158 w 508"/>
                <a:gd name="T9" fmla="*/ 90 h 282"/>
                <a:gd name="T10" fmla="*/ 189 w 508"/>
                <a:gd name="T11" fmla="*/ 81 h 282"/>
                <a:gd name="T12" fmla="*/ 238 w 508"/>
                <a:gd name="T13" fmla="*/ 82 h 282"/>
                <a:gd name="T14" fmla="*/ 264 w 508"/>
                <a:gd name="T15" fmla="*/ 90 h 282"/>
                <a:gd name="T16" fmla="*/ 296 w 508"/>
                <a:gd name="T17" fmla="*/ 115 h 282"/>
                <a:gd name="T18" fmla="*/ 330 w 508"/>
                <a:gd name="T19" fmla="*/ 154 h 282"/>
                <a:gd name="T20" fmla="*/ 348 w 508"/>
                <a:gd name="T21" fmla="*/ 175 h 282"/>
                <a:gd name="T22" fmla="*/ 464 w 508"/>
                <a:gd name="T23" fmla="*/ 269 h 282"/>
                <a:gd name="T24" fmla="*/ 508 w 508"/>
                <a:gd name="T25" fmla="*/ 282 h 282"/>
                <a:gd name="T26" fmla="*/ 508 w 508"/>
                <a:gd name="T27" fmla="*/ 201 h 282"/>
                <a:gd name="T28" fmla="*/ 494 w 508"/>
                <a:gd name="T29" fmla="*/ 197 h 282"/>
                <a:gd name="T30" fmla="*/ 400 w 508"/>
                <a:gd name="T31" fmla="*/ 115 h 282"/>
                <a:gd name="T32" fmla="*/ 391 w 508"/>
                <a:gd name="T33" fmla="*/ 103 h 282"/>
                <a:gd name="T34" fmla="*/ 348 w 508"/>
                <a:gd name="T35" fmla="*/ 56 h 282"/>
                <a:gd name="T36" fmla="*/ 295 w 508"/>
                <a:gd name="T37" fmla="*/ 17 h 282"/>
                <a:gd name="T38" fmla="*/ 295 w 508"/>
                <a:gd name="T39" fmla="*/ 17 h 282"/>
                <a:gd name="T40" fmla="*/ 252 w 508"/>
                <a:gd name="T41" fmla="*/ 5 h 282"/>
                <a:gd name="T42" fmla="*/ 176 w 508"/>
                <a:gd name="T43" fmla="*/ 4 h 282"/>
                <a:gd name="T44" fmla="*/ 84 w 508"/>
                <a:gd name="T45" fmla="*/ 42 h 282"/>
                <a:gd name="T46" fmla="*/ 31 w 508"/>
                <a:gd name="T47" fmla="*/ 97 h 282"/>
                <a:gd name="T48" fmla="*/ 10 w 508"/>
                <a:gd name="T49" fmla="*/ 136 h 282"/>
                <a:gd name="T50" fmla="*/ 0 w 508"/>
                <a:gd name="T51" fmla="*/ 201 h 282"/>
                <a:gd name="T52" fmla="*/ 63 w 508"/>
                <a:gd name="T53" fmla="*/ 205 h 282"/>
                <a:gd name="T54" fmla="*/ 78 w 508"/>
                <a:gd name="T55" fmla="*/ 206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08" h="282">
                  <a:moveTo>
                    <a:pt x="78" y="206"/>
                  </a:moveTo>
                  <a:cubicBezTo>
                    <a:pt x="78" y="189"/>
                    <a:pt x="79" y="175"/>
                    <a:pt x="83" y="166"/>
                  </a:cubicBezTo>
                  <a:cubicBezTo>
                    <a:pt x="86" y="157"/>
                    <a:pt x="91" y="149"/>
                    <a:pt x="96" y="141"/>
                  </a:cubicBezTo>
                  <a:cubicBezTo>
                    <a:pt x="105" y="127"/>
                    <a:pt x="116" y="116"/>
                    <a:pt x="130" y="106"/>
                  </a:cubicBezTo>
                  <a:cubicBezTo>
                    <a:pt x="139" y="99"/>
                    <a:pt x="149" y="94"/>
                    <a:pt x="158" y="90"/>
                  </a:cubicBezTo>
                  <a:cubicBezTo>
                    <a:pt x="167" y="86"/>
                    <a:pt x="178" y="83"/>
                    <a:pt x="189" y="81"/>
                  </a:cubicBezTo>
                  <a:cubicBezTo>
                    <a:pt x="205" y="79"/>
                    <a:pt x="222" y="79"/>
                    <a:pt x="238" y="82"/>
                  </a:cubicBezTo>
                  <a:cubicBezTo>
                    <a:pt x="247" y="84"/>
                    <a:pt x="256" y="86"/>
                    <a:pt x="264" y="90"/>
                  </a:cubicBezTo>
                  <a:cubicBezTo>
                    <a:pt x="274" y="94"/>
                    <a:pt x="285" y="103"/>
                    <a:pt x="296" y="115"/>
                  </a:cubicBezTo>
                  <a:cubicBezTo>
                    <a:pt x="307" y="127"/>
                    <a:pt x="319" y="140"/>
                    <a:pt x="330" y="154"/>
                  </a:cubicBezTo>
                  <a:cubicBezTo>
                    <a:pt x="336" y="161"/>
                    <a:pt x="342" y="168"/>
                    <a:pt x="348" y="175"/>
                  </a:cubicBezTo>
                  <a:cubicBezTo>
                    <a:pt x="380" y="212"/>
                    <a:pt x="417" y="250"/>
                    <a:pt x="464" y="269"/>
                  </a:cubicBezTo>
                  <a:cubicBezTo>
                    <a:pt x="479" y="275"/>
                    <a:pt x="493" y="279"/>
                    <a:pt x="508" y="282"/>
                  </a:cubicBezTo>
                  <a:cubicBezTo>
                    <a:pt x="508" y="201"/>
                    <a:pt x="508" y="201"/>
                    <a:pt x="508" y="201"/>
                  </a:cubicBezTo>
                  <a:cubicBezTo>
                    <a:pt x="503" y="200"/>
                    <a:pt x="499" y="198"/>
                    <a:pt x="494" y="197"/>
                  </a:cubicBezTo>
                  <a:cubicBezTo>
                    <a:pt x="459" y="182"/>
                    <a:pt x="429" y="149"/>
                    <a:pt x="400" y="115"/>
                  </a:cubicBezTo>
                  <a:cubicBezTo>
                    <a:pt x="397" y="111"/>
                    <a:pt x="394" y="107"/>
                    <a:pt x="391" y="103"/>
                  </a:cubicBezTo>
                  <a:cubicBezTo>
                    <a:pt x="376" y="87"/>
                    <a:pt x="362" y="70"/>
                    <a:pt x="348" y="56"/>
                  </a:cubicBezTo>
                  <a:cubicBezTo>
                    <a:pt x="332" y="39"/>
                    <a:pt x="314" y="26"/>
                    <a:pt x="295" y="17"/>
                  </a:cubicBezTo>
                  <a:cubicBezTo>
                    <a:pt x="295" y="17"/>
                    <a:pt x="295" y="17"/>
                    <a:pt x="295" y="17"/>
                  </a:cubicBezTo>
                  <a:cubicBezTo>
                    <a:pt x="281" y="12"/>
                    <a:pt x="267" y="7"/>
                    <a:pt x="252" y="5"/>
                  </a:cubicBezTo>
                  <a:cubicBezTo>
                    <a:pt x="227" y="0"/>
                    <a:pt x="202" y="0"/>
                    <a:pt x="176" y="4"/>
                  </a:cubicBezTo>
                  <a:cubicBezTo>
                    <a:pt x="142" y="10"/>
                    <a:pt x="112" y="22"/>
                    <a:pt x="84" y="42"/>
                  </a:cubicBezTo>
                  <a:cubicBezTo>
                    <a:pt x="63" y="57"/>
                    <a:pt x="45" y="76"/>
                    <a:pt x="31" y="97"/>
                  </a:cubicBezTo>
                  <a:cubicBezTo>
                    <a:pt x="23" y="109"/>
                    <a:pt x="16" y="122"/>
                    <a:pt x="10" y="136"/>
                  </a:cubicBezTo>
                  <a:cubicBezTo>
                    <a:pt x="2" y="156"/>
                    <a:pt x="0" y="178"/>
                    <a:pt x="0" y="201"/>
                  </a:cubicBezTo>
                  <a:cubicBezTo>
                    <a:pt x="20" y="201"/>
                    <a:pt x="41" y="203"/>
                    <a:pt x="63" y="205"/>
                  </a:cubicBezTo>
                  <a:cubicBezTo>
                    <a:pt x="68" y="205"/>
                    <a:pt x="73" y="206"/>
                    <a:pt x="78" y="20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8"/>
            <p:cNvSpPr>
              <a:spLocks/>
            </p:cNvSpPr>
            <p:nvPr/>
          </p:nvSpPr>
          <p:spPr bwMode="auto">
            <a:xfrm>
              <a:off x="7672388" y="3943351"/>
              <a:ext cx="1157288" cy="1458913"/>
            </a:xfrm>
            <a:custGeom>
              <a:avLst/>
              <a:gdLst>
                <a:gd name="T0" fmla="*/ 383 w 435"/>
                <a:gd name="T1" fmla="*/ 433 h 549"/>
                <a:gd name="T2" fmla="*/ 352 w 435"/>
                <a:gd name="T3" fmla="*/ 458 h 549"/>
                <a:gd name="T4" fmla="*/ 324 w 435"/>
                <a:gd name="T5" fmla="*/ 467 h 549"/>
                <a:gd name="T6" fmla="*/ 276 w 435"/>
                <a:gd name="T7" fmla="*/ 467 h 549"/>
                <a:gd name="T8" fmla="*/ 245 w 435"/>
                <a:gd name="T9" fmla="*/ 459 h 549"/>
                <a:gd name="T10" fmla="*/ 217 w 435"/>
                <a:gd name="T11" fmla="*/ 443 h 549"/>
                <a:gd name="T12" fmla="*/ 183 w 435"/>
                <a:gd name="T13" fmla="*/ 408 h 549"/>
                <a:gd name="T14" fmla="*/ 169 w 435"/>
                <a:gd name="T15" fmla="*/ 384 h 549"/>
                <a:gd name="T16" fmla="*/ 165 w 435"/>
                <a:gd name="T17" fmla="*/ 343 h 549"/>
                <a:gd name="T18" fmla="*/ 168 w 435"/>
                <a:gd name="T19" fmla="*/ 292 h 549"/>
                <a:gd name="T20" fmla="*/ 170 w 435"/>
                <a:gd name="T21" fmla="*/ 264 h 549"/>
                <a:gd name="T22" fmla="*/ 155 w 435"/>
                <a:gd name="T23" fmla="*/ 115 h 549"/>
                <a:gd name="T24" fmla="*/ 61 w 435"/>
                <a:gd name="T25" fmla="*/ 0 h 549"/>
                <a:gd name="T26" fmla="*/ 39 w 435"/>
                <a:gd name="T27" fmla="*/ 18 h 549"/>
                <a:gd name="T28" fmla="*/ 0 w 435"/>
                <a:gd name="T29" fmla="*/ 52 h 549"/>
                <a:gd name="T30" fmla="*/ 82 w 435"/>
                <a:gd name="T31" fmla="*/ 146 h 549"/>
                <a:gd name="T32" fmla="*/ 91 w 435"/>
                <a:gd name="T33" fmla="*/ 270 h 549"/>
                <a:gd name="T34" fmla="*/ 90 w 435"/>
                <a:gd name="T35" fmla="*/ 285 h 549"/>
                <a:gd name="T36" fmla="*/ 86 w 435"/>
                <a:gd name="T37" fmla="*/ 348 h 549"/>
                <a:gd name="T38" fmla="*/ 97 w 435"/>
                <a:gd name="T39" fmla="*/ 414 h 549"/>
                <a:gd name="T40" fmla="*/ 118 w 435"/>
                <a:gd name="T41" fmla="*/ 452 h 549"/>
                <a:gd name="T42" fmla="*/ 171 w 435"/>
                <a:gd name="T43" fmla="*/ 507 h 549"/>
                <a:gd name="T44" fmla="*/ 215 w 435"/>
                <a:gd name="T45" fmla="*/ 531 h 549"/>
                <a:gd name="T46" fmla="*/ 263 w 435"/>
                <a:gd name="T47" fmla="*/ 545 h 549"/>
                <a:gd name="T48" fmla="*/ 340 w 435"/>
                <a:gd name="T49" fmla="*/ 544 h 549"/>
                <a:gd name="T50" fmla="*/ 382 w 435"/>
                <a:gd name="T51" fmla="*/ 531 h 549"/>
                <a:gd name="T52" fmla="*/ 382 w 435"/>
                <a:gd name="T53" fmla="*/ 531 h 549"/>
                <a:gd name="T54" fmla="*/ 435 w 435"/>
                <a:gd name="T55" fmla="*/ 492 h 549"/>
                <a:gd name="T56" fmla="*/ 393 w 435"/>
                <a:gd name="T57" fmla="*/ 445 h 549"/>
                <a:gd name="T58" fmla="*/ 383 w 435"/>
                <a:gd name="T59" fmla="*/ 433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35" h="549">
                  <a:moveTo>
                    <a:pt x="383" y="433"/>
                  </a:moveTo>
                  <a:cubicBezTo>
                    <a:pt x="372" y="445"/>
                    <a:pt x="361" y="454"/>
                    <a:pt x="352" y="458"/>
                  </a:cubicBezTo>
                  <a:cubicBezTo>
                    <a:pt x="343" y="462"/>
                    <a:pt x="334" y="465"/>
                    <a:pt x="324" y="467"/>
                  </a:cubicBezTo>
                  <a:cubicBezTo>
                    <a:pt x="309" y="470"/>
                    <a:pt x="292" y="470"/>
                    <a:pt x="276" y="467"/>
                  </a:cubicBezTo>
                  <a:cubicBezTo>
                    <a:pt x="265" y="465"/>
                    <a:pt x="254" y="462"/>
                    <a:pt x="245" y="459"/>
                  </a:cubicBezTo>
                  <a:cubicBezTo>
                    <a:pt x="235" y="455"/>
                    <a:pt x="226" y="450"/>
                    <a:pt x="217" y="443"/>
                  </a:cubicBezTo>
                  <a:cubicBezTo>
                    <a:pt x="203" y="433"/>
                    <a:pt x="192" y="422"/>
                    <a:pt x="183" y="408"/>
                  </a:cubicBezTo>
                  <a:cubicBezTo>
                    <a:pt x="177" y="400"/>
                    <a:pt x="173" y="392"/>
                    <a:pt x="169" y="384"/>
                  </a:cubicBezTo>
                  <a:cubicBezTo>
                    <a:pt x="166" y="374"/>
                    <a:pt x="164" y="360"/>
                    <a:pt x="165" y="343"/>
                  </a:cubicBezTo>
                  <a:cubicBezTo>
                    <a:pt x="165" y="327"/>
                    <a:pt x="167" y="309"/>
                    <a:pt x="168" y="292"/>
                  </a:cubicBezTo>
                  <a:cubicBezTo>
                    <a:pt x="169" y="283"/>
                    <a:pt x="170" y="273"/>
                    <a:pt x="170" y="264"/>
                  </a:cubicBezTo>
                  <a:cubicBezTo>
                    <a:pt x="174" y="215"/>
                    <a:pt x="175" y="163"/>
                    <a:pt x="155" y="115"/>
                  </a:cubicBezTo>
                  <a:cubicBezTo>
                    <a:pt x="135" y="68"/>
                    <a:pt x="98" y="31"/>
                    <a:pt x="61" y="0"/>
                  </a:cubicBezTo>
                  <a:cubicBezTo>
                    <a:pt x="53" y="6"/>
                    <a:pt x="46" y="12"/>
                    <a:pt x="39" y="18"/>
                  </a:cubicBezTo>
                  <a:cubicBezTo>
                    <a:pt x="26" y="29"/>
                    <a:pt x="12" y="41"/>
                    <a:pt x="0" y="52"/>
                  </a:cubicBezTo>
                  <a:cubicBezTo>
                    <a:pt x="34" y="80"/>
                    <a:pt x="68" y="110"/>
                    <a:pt x="82" y="146"/>
                  </a:cubicBezTo>
                  <a:cubicBezTo>
                    <a:pt x="97" y="181"/>
                    <a:pt x="95" y="225"/>
                    <a:pt x="91" y="270"/>
                  </a:cubicBezTo>
                  <a:cubicBezTo>
                    <a:pt x="91" y="275"/>
                    <a:pt x="90" y="280"/>
                    <a:pt x="90" y="285"/>
                  </a:cubicBezTo>
                  <a:cubicBezTo>
                    <a:pt x="88" y="307"/>
                    <a:pt x="86" y="328"/>
                    <a:pt x="86" y="348"/>
                  </a:cubicBezTo>
                  <a:cubicBezTo>
                    <a:pt x="86" y="372"/>
                    <a:pt x="89" y="394"/>
                    <a:pt x="97" y="414"/>
                  </a:cubicBezTo>
                  <a:cubicBezTo>
                    <a:pt x="102" y="427"/>
                    <a:pt x="109" y="440"/>
                    <a:pt x="118" y="452"/>
                  </a:cubicBezTo>
                  <a:cubicBezTo>
                    <a:pt x="132" y="473"/>
                    <a:pt x="150" y="492"/>
                    <a:pt x="171" y="507"/>
                  </a:cubicBezTo>
                  <a:cubicBezTo>
                    <a:pt x="185" y="517"/>
                    <a:pt x="200" y="525"/>
                    <a:pt x="215" y="531"/>
                  </a:cubicBezTo>
                  <a:cubicBezTo>
                    <a:pt x="230" y="538"/>
                    <a:pt x="246" y="542"/>
                    <a:pt x="263" y="545"/>
                  </a:cubicBezTo>
                  <a:cubicBezTo>
                    <a:pt x="289" y="549"/>
                    <a:pt x="315" y="549"/>
                    <a:pt x="340" y="544"/>
                  </a:cubicBezTo>
                  <a:cubicBezTo>
                    <a:pt x="354" y="541"/>
                    <a:pt x="368" y="537"/>
                    <a:pt x="382" y="531"/>
                  </a:cubicBezTo>
                  <a:cubicBezTo>
                    <a:pt x="382" y="531"/>
                    <a:pt x="382" y="531"/>
                    <a:pt x="382" y="531"/>
                  </a:cubicBezTo>
                  <a:cubicBezTo>
                    <a:pt x="402" y="522"/>
                    <a:pt x="419" y="509"/>
                    <a:pt x="435" y="492"/>
                  </a:cubicBezTo>
                  <a:cubicBezTo>
                    <a:pt x="421" y="478"/>
                    <a:pt x="407" y="461"/>
                    <a:pt x="393" y="445"/>
                  </a:cubicBezTo>
                  <a:cubicBezTo>
                    <a:pt x="389" y="441"/>
                    <a:pt x="386" y="437"/>
                    <a:pt x="383" y="4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9"/>
            <p:cNvSpPr>
              <a:spLocks/>
            </p:cNvSpPr>
            <p:nvPr/>
          </p:nvSpPr>
          <p:spPr bwMode="auto">
            <a:xfrm>
              <a:off x="7362825" y="2786063"/>
              <a:ext cx="1460500" cy="1157288"/>
            </a:xfrm>
            <a:custGeom>
              <a:avLst/>
              <a:gdLst>
                <a:gd name="T0" fmla="*/ 116 w 549"/>
                <a:gd name="T1" fmla="*/ 383 h 435"/>
                <a:gd name="T2" fmla="*/ 91 w 549"/>
                <a:gd name="T3" fmla="*/ 351 h 435"/>
                <a:gd name="T4" fmla="*/ 82 w 549"/>
                <a:gd name="T5" fmla="*/ 324 h 435"/>
                <a:gd name="T6" fmla="*/ 82 w 549"/>
                <a:gd name="T7" fmla="*/ 276 h 435"/>
                <a:gd name="T8" fmla="*/ 90 w 549"/>
                <a:gd name="T9" fmla="*/ 245 h 435"/>
                <a:gd name="T10" fmla="*/ 106 w 549"/>
                <a:gd name="T11" fmla="*/ 217 h 435"/>
                <a:gd name="T12" fmla="*/ 141 w 549"/>
                <a:gd name="T13" fmla="*/ 183 h 435"/>
                <a:gd name="T14" fmla="*/ 165 w 549"/>
                <a:gd name="T15" fmla="*/ 169 h 435"/>
                <a:gd name="T16" fmla="*/ 206 w 549"/>
                <a:gd name="T17" fmla="*/ 165 h 435"/>
                <a:gd name="T18" fmla="*/ 257 w 549"/>
                <a:gd name="T19" fmla="*/ 168 h 435"/>
                <a:gd name="T20" fmla="*/ 285 w 549"/>
                <a:gd name="T21" fmla="*/ 170 h 435"/>
                <a:gd name="T22" fmla="*/ 434 w 549"/>
                <a:gd name="T23" fmla="*/ 155 h 435"/>
                <a:gd name="T24" fmla="*/ 549 w 549"/>
                <a:gd name="T25" fmla="*/ 60 h 435"/>
                <a:gd name="T26" fmla="*/ 531 w 549"/>
                <a:gd name="T27" fmla="*/ 39 h 435"/>
                <a:gd name="T28" fmla="*/ 497 w 549"/>
                <a:gd name="T29" fmla="*/ 0 h 435"/>
                <a:gd name="T30" fmla="*/ 404 w 549"/>
                <a:gd name="T31" fmla="*/ 82 h 435"/>
                <a:gd name="T32" fmla="*/ 279 w 549"/>
                <a:gd name="T33" fmla="*/ 91 h 435"/>
                <a:gd name="T34" fmla="*/ 264 w 549"/>
                <a:gd name="T35" fmla="*/ 90 h 435"/>
                <a:gd name="T36" fmla="*/ 201 w 549"/>
                <a:gd name="T37" fmla="*/ 86 h 435"/>
                <a:gd name="T38" fmla="*/ 136 w 549"/>
                <a:gd name="T39" fmla="*/ 96 h 435"/>
                <a:gd name="T40" fmla="*/ 97 w 549"/>
                <a:gd name="T41" fmla="*/ 117 h 435"/>
                <a:gd name="T42" fmla="*/ 42 w 549"/>
                <a:gd name="T43" fmla="*/ 171 h 435"/>
                <a:gd name="T44" fmla="*/ 18 w 549"/>
                <a:gd name="T45" fmla="*/ 215 h 435"/>
                <a:gd name="T46" fmla="*/ 4 w 549"/>
                <a:gd name="T47" fmla="*/ 263 h 435"/>
                <a:gd name="T48" fmla="*/ 5 w 549"/>
                <a:gd name="T49" fmla="*/ 339 h 435"/>
                <a:gd name="T50" fmla="*/ 18 w 549"/>
                <a:gd name="T51" fmla="*/ 382 h 435"/>
                <a:gd name="T52" fmla="*/ 57 w 549"/>
                <a:gd name="T53" fmla="*/ 435 h 435"/>
                <a:gd name="T54" fmla="*/ 105 w 549"/>
                <a:gd name="T55" fmla="*/ 393 h 435"/>
                <a:gd name="T56" fmla="*/ 116 w 549"/>
                <a:gd name="T57" fmla="*/ 383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49" h="435">
                  <a:moveTo>
                    <a:pt x="116" y="383"/>
                  </a:moveTo>
                  <a:cubicBezTo>
                    <a:pt x="104" y="372"/>
                    <a:pt x="95" y="361"/>
                    <a:pt x="91" y="351"/>
                  </a:cubicBezTo>
                  <a:cubicBezTo>
                    <a:pt x="87" y="343"/>
                    <a:pt x="84" y="334"/>
                    <a:pt x="82" y="324"/>
                  </a:cubicBezTo>
                  <a:cubicBezTo>
                    <a:pt x="79" y="309"/>
                    <a:pt x="79" y="292"/>
                    <a:pt x="82" y="276"/>
                  </a:cubicBezTo>
                  <a:cubicBezTo>
                    <a:pt x="84" y="264"/>
                    <a:pt x="87" y="254"/>
                    <a:pt x="90" y="245"/>
                  </a:cubicBezTo>
                  <a:cubicBezTo>
                    <a:pt x="94" y="235"/>
                    <a:pt x="100" y="226"/>
                    <a:pt x="106" y="217"/>
                  </a:cubicBezTo>
                  <a:cubicBezTo>
                    <a:pt x="116" y="203"/>
                    <a:pt x="128" y="192"/>
                    <a:pt x="141" y="183"/>
                  </a:cubicBezTo>
                  <a:cubicBezTo>
                    <a:pt x="149" y="177"/>
                    <a:pt x="157" y="173"/>
                    <a:pt x="165" y="169"/>
                  </a:cubicBezTo>
                  <a:cubicBezTo>
                    <a:pt x="175" y="165"/>
                    <a:pt x="189" y="164"/>
                    <a:pt x="206" y="165"/>
                  </a:cubicBezTo>
                  <a:cubicBezTo>
                    <a:pt x="222" y="165"/>
                    <a:pt x="240" y="167"/>
                    <a:pt x="257" y="168"/>
                  </a:cubicBezTo>
                  <a:cubicBezTo>
                    <a:pt x="267" y="169"/>
                    <a:pt x="276" y="170"/>
                    <a:pt x="285" y="170"/>
                  </a:cubicBezTo>
                  <a:cubicBezTo>
                    <a:pt x="334" y="174"/>
                    <a:pt x="386" y="175"/>
                    <a:pt x="434" y="155"/>
                  </a:cubicBezTo>
                  <a:cubicBezTo>
                    <a:pt x="482" y="135"/>
                    <a:pt x="518" y="97"/>
                    <a:pt x="549" y="60"/>
                  </a:cubicBezTo>
                  <a:cubicBezTo>
                    <a:pt x="543" y="53"/>
                    <a:pt x="537" y="46"/>
                    <a:pt x="531" y="39"/>
                  </a:cubicBezTo>
                  <a:cubicBezTo>
                    <a:pt x="520" y="25"/>
                    <a:pt x="508" y="12"/>
                    <a:pt x="497" y="0"/>
                  </a:cubicBezTo>
                  <a:cubicBezTo>
                    <a:pt x="469" y="34"/>
                    <a:pt x="439" y="67"/>
                    <a:pt x="404" y="82"/>
                  </a:cubicBezTo>
                  <a:cubicBezTo>
                    <a:pt x="368" y="97"/>
                    <a:pt x="324" y="95"/>
                    <a:pt x="279" y="91"/>
                  </a:cubicBezTo>
                  <a:cubicBezTo>
                    <a:pt x="274" y="91"/>
                    <a:pt x="269" y="90"/>
                    <a:pt x="264" y="90"/>
                  </a:cubicBezTo>
                  <a:cubicBezTo>
                    <a:pt x="242" y="88"/>
                    <a:pt x="221" y="86"/>
                    <a:pt x="201" y="86"/>
                  </a:cubicBezTo>
                  <a:cubicBezTo>
                    <a:pt x="177" y="86"/>
                    <a:pt x="155" y="89"/>
                    <a:pt x="136" y="96"/>
                  </a:cubicBezTo>
                  <a:cubicBezTo>
                    <a:pt x="122" y="102"/>
                    <a:pt x="109" y="109"/>
                    <a:pt x="97" y="117"/>
                  </a:cubicBezTo>
                  <a:cubicBezTo>
                    <a:pt x="76" y="132"/>
                    <a:pt x="57" y="150"/>
                    <a:pt x="42" y="171"/>
                  </a:cubicBezTo>
                  <a:cubicBezTo>
                    <a:pt x="32" y="185"/>
                    <a:pt x="24" y="200"/>
                    <a:pt x="18" y="215"/>
                  </a:cubicBezTo>
                  <a:cubicBezTo>
                    <a:pt x="12" y="230"/>
                    <a:pt x="7" y="246"/>
                    <a:pt x="4" y="263"/>
                  </a:cubicBezTo>
                  <a:cubicBezTo>
                    <a:pt x="0" y="289"/>
                    <a:pt x="0" y="314"/>
                    <a:pt x="5" y="339"/>
                  </a:cubicBezTo>
                  <a:cubicBezTo>
                    <a:pt x="8" y="354"/>
                    <a:pt x="12" y="368"/>
                    <a:pt x="18" y="382"/>
                  </a:cubicBezTo>
                  <a:cubicBezTo>
                    <a:pt x="27" y="401"/>
                    <a:pt x="40" y="419"/>
                    <a:pt x="57" y="435"/>
                  </a:cubicBezTo>
                  <a:cubicBezTo>
                    <a:pt x="71" y="421"/>
                    <a:pt x="88" y="407"/>
                    <a:pt x="105" y="393"/>
                  </a:cubicBezTo>
                  <a:cubicBezTo>
                    <a:pt x="108" y="389"/>
                    <a:pt x="112" y="386"/>
                    <a:pt x="116" y="38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10"/>
            <p:cNvSpPr>
              <a:spLocks/>
            </p:cNvSpPr>
            <p:nvPr/>
          </p:nvSpPr>
          <p:spPr bwMode="auto">
            <a:xfrm>
              <a:off x="8823325" y="2478088"/>
              <a:ext cx="427038" cy="307975"/>
            </a:xfrm>
            <a:custGeom>
              <a:avLst/>
              <a:gdLst>
                <a:gd name="T0" fmla="*/ 52 w 160"/>
                <a:gd name="T1" fmla="*/ 116 h 116"/>
                <a:gd name="T2" fmla="*/ 84 w 160"/>
                <a:gd name="T3" fmla="*/ 91 h 116"/>
                <a:gd name="T4" fmla="*/ 111 w 160"/>
                <a:gd name="T5" fmla="*/ 82 h 116"/>
                <a:gd name="T6" fmla="*/ 160 w 160"/>
                <a:gd name="T7" fmla="*/ 82 h 116"/>
                <a:gd name="T8" fmla="*/ 160 w 160"/>
                <a:gd name="T9" fmla="*/ 82 h 116"/>
                <a:gd name="T10" fmla="*/ 160 w 160"/>
                <a:gd name="T11" fmla="*/ 3 h 116"/>
                <a:gd name="T12" fmla="*/ 96 w 160"/>
                <a:gd name="T13" fmla="*/ 5 h 116"/>
                <a:gd name="T14" fmla="*/ 53 w 160"/>
                <a:gd name="T15" fmla="*/ 18 h 116"/>
                <a:gd name="T16" fmla="*/ 53 w 160"/>
                <a:gd name="T17" fmla="*/ 18 h 116"/>
                <a:gd name="T18" fmla="*/ 0 w 160"/>
                <a:gd name="T19" fmla="*/ 57 h 116"/>
                <a:gd name="T20" fmla="*/ 43 w 160"/>
                <a:gd name="T21" fmla="*/ 104 h 116"/>
                <a:gd name="T22" fmla="*/ 52 w 160"/>
                <a:gd name="T23" fmla="*/ 11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0" h="116">
                  <a:moveTo>
                    <a:pt x="52" y="116"/>
                  </a:moveTo>
                  <a:cubicBezTo>
                    <a:pt x="64" y="104"/>
                    <a:pt x="74" y="95"/>
                    <a:pt x="84" y="91"/>
                  </a:cubicBezTo>
                  <a:cubicBezTo>
                    <a:pt x="92" y="87"/>
                    <a:pt x="102" y="84"/>
                    <a:pt x="111" y="82"/>
                  </a:cubicBezTo>
                  <a:cubicBezTo>
                    <a:pt x="127" y="79"/>
                    <a:pt x="143" y="79"/>
                    <a:pt x="160" y="82"/>
                  </a:cubicBezTo>
                  <a:cubicBezTo>
                    <a:pt x="160" y="82"/>
                    <a:pt x="160" y="82"/>
                    <a:pt x="160" y="82"/>
                  </a:cubicBezTo>
                  <a:cubicBezTo>
                    <a:pt x="160" y="3"/>
                    <a:pt x="160" y="3"/>
                    <a:pt x="160" y="3"/>
                  </a:cubicBezTo>
                  <a:cubicBezTo>
                    <a:pt x="138" y="0"/>
                    <a:pt x="117" y="1"/>
                    <a:pt x="96" y="5"/>
                  </a:cubicBezTo>
                  <a:cubicBezTo>
                    <a:pt x="81" y="8"/>
                    <a:pt x="67" y="12"/>
                    <a:pt x="53" y="18"/>
                  </a:cubicBezTo>
                  <a:cubicBezTo>
                    <a:pt x="53" y="18"/>
                    <a:pt x="53" y="18"/>
                    <a:pt x="53" y="18"/>
                  </a:cubicBezTo>
                  <a:cubicBezTo>
                    <a:pt x="34" y="27"/>
                    <a:pt x="17" y="40"/>
                    <a:pt x="0" y="57"/>
                  </a:cubicBezTo>
                  <a:cubicBezTo>
                    <a:pt x="14" y="71"/>
                    <a:pt x="28" y="88"/>
                    <a:pt x="43" y="104"/>
                  </a:cubicBezTo>
                  <a:cubicBezTo>
                    <a:pt x="46" y="108"/>
                    <a:pt x="49" y="112"/>
                    <a:pt x="52" y="1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6" name="Rectangle 15"/>
          <p:cNvSpPr/>
          <p:nvPr userDrawn="1"/>
        </p:nvSpPr>
        <p:spPr>
          <a:xfrm>
            <a:off x="0" y="4120576"/>
            <a:ext cx="9144000" cy="86061"/>
          </a:xfrm>
          <a:prstGeom prst="rect">
            <a:avLst/>
          </a:prstGeom>
          <a:solidFill>
            <a:srgbClr val="2BAAE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Text Placeholder 22">
            <a:extLst>
              <a:ext uri="{FF2B5EF4-FFF2-40B4-BE49-F238E27FC236}">
                <a16:creationId xmlns:a16="http://schemas.microsoft.com/office/drawing/2014/main" xmlns="" id="{FCA8B261-9411-4801-A446-8FDEE5CE1CE4}"/>
              </a:ext>
            </a:extLst>
          </p:cNvPr>
          <p:cNvSpPr>
            <a:spLocks noGrp="1"/>
          </p:cNvSpPr>
          <p:nvPr>
            <p:ph type="body" sz="quarter" idx="13" hasCustomPrompt="1"/>
          </p:nvPr>
        </p:nvSpPr>
        <p:spPr>
          <a:xfrm>
            <a:off x="443333" y="4375327"/>
            <a:ext cx="8257335" cy="286232"/>
          </a:xfrm>
          <a:prstGeom prst="rect">
            <a:avLst/>
          </a:prstGeom>
        </p:spPr>
        <p:txBody>
          <a:bodyPr wrap="square" anchor="ctr">
            <a:spAutoFit/>
          </a:bodyPr>
          <a:lstStyle>
            <a:lvl1pPr marL="0" indent="0" algn="ctr">
              <a:buNone/>
              <a:defRPr lang="de-DE" sz="1400" u="none" kern="1200" dirty="0">
                <a:solidFill>
                  <a:schemeClr val="bg2">
                    <a:lumMod val="50000"/>
                  </a:schemeClr>
                </a:solidFill>
                <a:latin typeface="Arial" charset="0"/>
                <a:ea typeface="Arial" charset="0"/>
                <a:cs typeface="Arial" charset="0"/>
              </a:defRPr>
            </a:lvl1pPr>
          </a:lstStyle>
          <a:p>
            <a:pPr lvl="0"/>
            <a:r>
              <a:rPr lang="en-US" dirty="0"/>
              <a:t>MEETING NAME</a:t>
            </a:r>
            <a:endParaRPr lang="de-DE" dirty="0"/>
          </a:p>
        </p:txBody>
      </p:sp>
      <p:sp>
        <p:nvSpPr>
          <p:cNvPr id="18" name="Text Placeholder 22">
            <a:extLst>
              <a:ext uri="{FF2B5EF4-FFF2-40B4-BE49-F238E27FC236}">
                <a16:creationId xmlns:a16="http://schemas.microsoft.com/office/drawing/2014/main" xmlns="" id="{1D772AEC-92A6-4F8B-A7FE-F1B8ACAAC6C9}"/>
              </a:ext>
            </a:extLst>
          </p:cNvPr>
          <p:cNvSpPr>
            <a:spLocks noGrp="1"/>
          </p:cNvSpPr>
          <p:nvPr>
            <p:ph type="body" sz="quarter" idx="12" hasCustomPrompt="1"/>
          </p:nvPr>
        </p:nvSpPr>
        <p:spPr>
          <a:xfrm>
            <a:off x="443333" y="4794410"/>
            <a:ext cx="8257335" cy="286232"/>
          </a:xfrm>
          <a:prstGeom prst="rect">
            <a:avLst/>
          </a:prstGeom>
        </p:spPr>
        <p:txBody>
          <a:bodyPr wrap="square" anchor="ctr">
            <a:spAutoFit/>
          </a:bodyPr>
          <a:lstStyle>
            <a:lvl1pPr marL="0" indent="0" algn="ctr">
              <a:buNone/>
              <a:defRPr lang="de-DE" sz="1400" b="0" i="0" u="none" kern="1200" dirty="0">
                <a:solidFill>
                  <a:schemeClr val="bg2">
                    <a:lumMod val="50000"/>
                  </a:schemeClr>
                </a:solidFill>
                <a:latin typeface="Arial" charset="0"/>
                <a:ea typeface="Arial" charset="0"/>
                <a:cs typeface="Arial" charset="0"/>
              </a:defRPr>
            </a:lvl1pPr>
          </a:lstStyle>
          <a:p>
            <a:pPr lvl="0"/>
            <a:r>
              <a:rPr lang="en-US" dirty="0"/>
              <a:t>PRESENTER NAME</a:t>
            </a:r>
            <a:endParaRPr lang="de-DE" dirty="0"/>
          </a:p>
        </p:txBody>
      </p:sp>
      <p:sp>
        <p:nvSpPr>
          <p:cNvPr id="19" name="Text Placeholder 22">
            <a:extLst>
              <a:ext uri="{FF2B5EF4-FFF2-40B4-BE49-F238E27FC236}">
                <a16:creationId xmlns:a16="http://schemas.microsoft.com/office/drawing/2014/main" xmlns="" id="{7DD9A1A3-12B0-4692-AFDC-2EB0351D7B97}"/>
              </a:ext>
            </a:extLst>
          </p:cNvPr>
          <p:cNvSpPr>
            <a:spLocks noGrp="1"/>
          </p:cNvSpPr>
          <p:nvPr>
            <p:ph type="body" sz="quarter" idx="14" hasCustomPrompt="1"/>
          </p:nvPr>
        </p:nvSpPr>
        <p:spPr>
          <a:xfrm>
            <a:off x="443333" y="5192943"/>
            <a:ext cx="8257335" cy="286232"/>
          </a:xfrm>
          <a:prstGeom prst="rect">
            <a:avLst/>
          </a:prstGeom>
        </p:spPr>
        <p:txBody>
          <a:bodyPr wrap="square" anchor="ctr">
            <a:spAutoFit/>
          </a:bodyPr>
          <a:lstStyle>
            <a:lvl1pPr marL="0" indent="0" algn="ctr">
              <a:buNone/>
              <a:defRPr lang="de-DE" sz="1400" b="0" i="0" u="none" kern="1200" dirty="0">
                <a:solidFill>
                  <a:schemeClr val="bg2">
                    <a:lumMod val="50000"/>
                  </a:schemeClr>
                </a:solidFill>
                <a:latin typeface="Arial" charset="0"/>
                <a:ea typeface="Arial" charset="0"/>
                <a:cs typeface="Arial" charset="0"/>
              </a:defRPr>
            </a:lvl1pPr>
          </a:lstStyle>
          <a:p>
            <a:pPr lvl="0"/>
            <a:r>
              <a:rPr lang="en-US" dirty="0"/>
              <a:t>PRESENTERS ORGANISATIONS</a:t>
            </a:r>
            <a:endParaRPr lang="de-DE" dirty="0"/>
          </a:p>
        </p:txBody>
      </p:sp>
      <p:sp>
        <p:nvSpPr>
          <p:cNvPr id="20" name="Text Placeholder 22">
            <a:extLst>
              <a:ext uri="{FF2B5EF4-FFF2-40B4-BE49-F238E27FC236}">
                <a16:creationId xmlns:a16="http://schemas.microsoft.com/office/drawing/2014/main" xmlns="" id="{AB33C30C-ABB7-4956-99FC-59F5C1757A00}"/>
              </a:ext>
            </a:extLst>
          </p:cNvPr>
          <p:cNvSpPr>
            <a:spLocks noGrp="1"/>
          </p:cNvSpPr>
          <p:nvPr>
            <p:ph type="body" sz="quarter" idx="15" hasCustomPrompt="1"/>
          </p:nvPr>
        </p:nvSpPr>
        <p:spPr>
          <a:xfrm>
            <a:off x="443333" y="5580029"/>
            <a:ext cx="8257335" cy="286232"/>
          </a:xfrm>
          <a:prstGeom prst="rect">
            <a:avLst/>
          </a:prstGeom>
        </p:spPr>
        <p:txBody>
          <a:bodyPr wrap="square" anchor="ctr">
            <a:spAutoFit/>
          </a:bodyPr>
          <a:lstStyle>
            <a:lvl1pPr marL="0" indent="0" algn="ctr">
              <a:buNone/>
              <a:defRPr lang="de-DE" sz="1400" u="none" kern="1200" dirty="0">
                <a:solidFill>
                  <a:schemeClr val="bg2">
                    <a:lumMod val="50000"/>
                  </a:schemeClr>
                </a:solidFill>
                <a:latin typeface="Arial" charset="0"/>
                <a:ea typeface="Arial" charset="0"/>
                <a:cs typeface="Arial" charset="0"/>
              </a:defRPr>
            </a:lvl1pPr>
          </a:lstStyle>
          <a:p>
            <a:pPr lvl="0"/>
            <a:r>
              <a:rPr lang="de-DE" dirty="0" smtClean="0"/>
              <a:t>EMAIL</a:t>
            </a:r>
            <a:endParaRPr lang="de-DE" dirty="0"/>
          </a:p>
        </p:txBody>
      </p:sp>
      <p:sp>
        <p:nvSpPr>
          <p:cNvPr id="22" name="Text Placeholder 4"/>
          <p:cNvSpPr>
            <a:spLocks noGrp="1"/>
          </p:cNvSpPr>
          <p:nvPr>
            <p:ph type="body" sz="quarter" idx="10" hasCustomPrompt="1"/>
          </p:nvPr>
        </p:nvSpPr>
        <p:spPr>
          <a:xfrm>
            <a:off x="443333" y="2022368"/>
            <a:ext cx="8257335" cy="1853915"/>
          </a:xfrm>
          <a:prstGeom prst="rect">
            <a:avLst/>
          </a:prstGeom>
        </p:spPr>
        <p:txBody>
          <a:bodyPr lIns="0" tIns="0" rIns="0" bIns="0" anchor="ctr">
            <a:normAutofit/>
          </a:bodyPr>
          <a:lstStyle>
            <a:lvl1pPr marL="0" indent="0" algn="ctr">
              <a:buNone/>
              <a:defRPr lang="en-US" sz="2800" kern="1200" cap="all" baseline="0" dirty="0" smtClean="0">
                <a:solidFill>
                  <a:schemeClr val="bg1"/>
                </a:solidFill>
                <a:latin typeface="Impact" panose="020B0806030902050204" pitchFamily="34" charset="0"/>
                <a:ea typeface="+mn-ea"/>
                <a:cs typeface="+mn-cs"/>
              </a:defRPr>
            </a:lvl1pPr>
            <a:lvl2pPr>
              <a:defRPr lang="en-US" sz="4800" kern="1200" dirty="0" smtClean="0">
                <a:solidFill>
                  <a:schemeClr val="bg1"/>
                </a:solidFill>
                <a:latin typeface="Impact" panose="020B0806030902050204" pitchFamily="34" charset="0"/>
                <a:ea typeface="+mn-ea"/>
                <a:cs typeface="+mn-cs"/>
              </a:defRPr>
            </a:lvl2pPr>
            <a:lvl3pPr>
              <a:defRPr lang="en-US" sz="4800" kern="1200" dirty="0" smtClean="0">
                <a:solidFill>
                  <a:schemeClr val="bg1"/>
                </a:solidFill>
                <a:latin typeface="Impact" panose="020B0806030902050204" pitchFamily="34" charset="0"/>
                <a:ea typeface="+mn-ea"/>
                <a:cs typeface="+mn-cs"/>
              </a:defRPr>
            </a:lvl3pPr>
            <a:lvl4pPr>
              <a:defRPr lang="en-US" sz="4800" kern="1200" dirty="0" smtClean="0">
                <a:solidFill>
                  <a:schemeClr val="bg1"/>
                </a:solidFill>
                <a:latin typeface="Impact" panose="020B0806030902050204" pitchFamily="34" charset="0"/>
                <a:ea typeface="+mn-ea"/>
                <a:cs typeface="+mn-cs"/>
              </a:defRPr>
            </a:lvl4pPr>
            <a:lvl5pPr>
              <a:defRPr lang="en-IN" sz="4800" kern="1200" dirty="0">
                <a:solidFill>
                  <a:schemeClr val="bg1"/>
                </a:solidFill>
                <a:latin typeface="Impact" panose="020B0806030902050204" pitchFamily="34" charset="0"/>
                <a:ea typeface="+mn-ea"/>
                <a:cs typeface="+mn-cs"/>
              </a:defRPr>
            </a:lvl5pPr>
          </a:lstStyle>
          <a:p>
            <a:pPr lvl="0"/>
            <a:r>
              <a:rPr lang="en-IN" dirty="0"/>
              <a:t>Presentation title</a:t>
            </a:r>
          </a:p>
        </p:txBody>
      </p:sp>
      <p:sp>
        <p:nvSpPr>
          <p:cNvPr id="23" name="TextBox 22"/>
          <p:cNvSpPr txBox="1"/>
          <p:nvPr userDrawn="1"/>
        </p:nvSpPr>
        <p:spPr>
          <a:xfrm>
            <a:off x="2786999" y="673461"/>
            <a:ext cx="3422732" cy="646331"/>
          </a:xfrm>
          <a:prstGeom prst="rect">
            <a:avLst/>
          </a:prstGeom>
          <a:noFill/>
        </p:spPr>
        <p:txBody>
          <a:bodyPr wrap="none" rtlCol="0">
            <a:spAutoFit/>
          </a:bodyPr>
          <a:lstStyle/>
          <a:p>
            <a:pPr algn="ctr"/>
            <a:r>
              <a:rPr lang="en-GB" dirty="0" smtClean="0">
                <a:solidFill>
                  <a:schemeClr val="tx1">
                    <a:lumMod val="65000"/>
                    <a:lumOff val="35000"/>
                  </a:schemeClr>
                </a:solidFill>
                <a:latin typeface="Impact" charset="0"/>
                <a:ea typeface="Impact" charset="0"/>
                <a:cs typeface="Impact" charset="0"/>
              </a:rPr>
              <a:t>Creating</a:t>
            </a:r>
            <a:r>
              <a:rPr lang="en-GB" baseline="0" dirty="0" smtClean="0">
                <a:solidFill>
                  <a:schemeClr val="tx1">
                    <a:lumMod val="65000"/>
                    <a:lumOff val="35000"/>
                  </a:schemeClr>
                </a:solidFill>
                <a:latin typeface="Impact" charset="0"/>
                <a:ea typeface="Impact" charset="0"/>
                <a:cs typeface="Impact" charset="0"/>
              </a:rPr>
              <a:t> products and knowledge </a:t>
            </a:r>
          </a:p>
          <a:p>
            <a:pPr algn="ctr"/>
            <a:r>
              <a:rPr lang="en-GB" baseline="0" dirty="0" smtClean="0">
                <a:solidFill>
                  <a:schemeClr val="tx1">
                    <a:lumMod val="65000"/>
                    <a:lumOff val="35000"/>
                  </a:schemeClr>
                </a:solidFill>
                <a:latin typeface="Impact" charset="0"/>
                <a:ea typeface="Impact" charset="0"/>
                <a:cs typeface="Impact" charset="0"/>
              </a:rPr>
              <a:t>for the Mediterranean</a:t>
            </a:r>
            <a:endParaRPr lang="en-GB" dirty="0">
              <a:solidFill>
                <a:schemeClr val="tx1">
                  <a:lumMod val="65000"/>
                  <a:lumOff val="35000"/>
                </a:schemeClr>
              </a:solidFill>
              <a:latin typeface="Impact" charset="0"/>
              <a:ea typeface="Impact" charset="0"/>
              <a:cs typeface="Impact" charset="0"/>
            </a:endParaRPr>
          </a:p>
        </p:txBody>
      </p:sp>
      <p:sp>
        <p:nvSpPr>
          <p:cNvPr id="24" name="TextBox 23"/>
          <p:cNvSpPr txBox="1"/>
          <p:nvPr userDrawn="1"/>
        </p:nvSpPr>
        <p:spPr>
          <a:xfrm>
            <a:off x="1309781" y="6108861"/>
            <a:ext cx="7686720" cy="230832"/>
          </a:xfrm>
          <a:prstGeom prst="rect">
            <a:avLst/>
          </a:prstGeom>
          <a:noFill/>
        </p:spPr>
        <p:txBody>
          <a:bodyPr wrap="none" rtlCol="0">
            <a:spAutoFit/>
          </a:bodyPr>
          <a:lstStyle/>
          <a:p>
            <a:r>
              <a:rPr lang="en-US" sz="900" b="0" i="0" kern="1200" dirty="0" smtClean="0">
                <a:solidFill>
                  <a:schemeClr val="tx1"/>
                </a:solidFill>
                <a:effectLst/>
                <a:latin typeface="Arial" charset="0"/>
                <a:ea typeface="Arial" charset="0"/>
                <a:cs typeface="Arial" charset="0"/>
              </a:rPr>
              <a:t>This project has received funding from the European Union’s Horizon 2020 research and innovation programme under grant agreement No 727277</a:t>
            </a:r>
            <a:endParaRPr lang="en-GB" sz="900" dirty="0">
              <a:latin typeface="Arial" charset="0"/>
              <a:ea typeface="Arial" charset="0"/>
              <a:cs typeface="Arial" charset="0"/>
            </a:endParaRPr>
          </a:p>
        </p:txBody>
      </p:sp>
      <p:sp>
        <p:nvSpPr>
          <p:cNvPr id="5" name="Picture Placeholder 4"/>
          <p:cNvSpPr>
            <a:spLocks noGrp="1"/>
          </p:cNvSpPr>
          <p:nvPr>
            <p:ph type="pic" sz="quarter" idx="16" hasCustomPrompt="1"/>
          </p:nvPr>
        </p:nvSpPr>
        <p:spPr>
          <a:xfrm>
            <a:off x="7258050" y="388938"/>
            <a:ext cx="1585913" cy="1108075"/>
          </a:xfrm>
          <a:prstGeom prst="rect">
            <a:avLst/>
          </a:prstGeom>
        </p:spPr>
        <p:txBody>
          <a:bodyPr/>
          <a:lstStyle>
            <a:lvl1pPr>
              <a:defRPr sz="1600" baseline="0">
                <a:latin typeface="Arial" charset="0"/>
                <a:ea typeface="Arial" charset="0"/>
                <a:cs typeface="Arial" charset="0"/>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smtClean="0"/>
              <a:t>Presenter Logo</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sp>
        <p:nvSpPr>
          <p:cNvPr id="8" name="Rectangle 7"/>
          <p:cNvSpPr/>
          <p:nvPr userDrawn="1"/>
        </p:nvSpPr>
        <p:spPr>
          <a:xfrm>
            <a:off x="0" y="1796523"/>
            <a:ext cx="9144000" cy="2346207"/>
          </a:xfrm>
          <a:prstGeom prst="rect">
            <a:avLst/>
          </a:prstGeom>
          <a:solidFill>
            <a:srgbClr val="0B468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nvGrpSpPr>
          <p:cNvPr id="9" name="Group 8"/>
          <p:cNvGrpSpPr/>
          <p:nvPr userDrawn="1"/>
        </p:nvGrpSpPr>
        <p:grpSpPr>
          <a:xfrm>
            <a:off x="7172865" y="2183802"/>
            <a:ext cx="2077498" cy="3218462"/>
            <a:chOff x="7362825" y="2478088"/>
            <a:chExt cx="1887538" cy="2924176"/>
          </a:xfrm>
          <a:solidFill>
            <a:schemeClr val="bg1">
              <a:alpha val="3922"/>
            </a:schemeClr>
          </a:solidFill>
        </p:grpSpPr>
        <p:sp>
          <p:nvSpPr>
            <p:cNvPr id="10" name="Freeform 5"/>
            <p:cNvSpPr>
              <a:spLocks/>
            </p:cNvSpPr>
            <p:nvPr/>
          </p:nvSpPr>
          <p:spPr bwMode="auto">
            <a:xfrm>
              <a:off x="7366000" y="3225801"/>
              <a:ext cx="768350" cy="1641475"/>
            </a:xfrm>
            <a:custGeom>
              <a:avLst/>
              <a:gdLst>
                <a:gd name="T0" fmla="*/ 206 w 289"/>
                <a:gd name="T1" fmla="*/ 540 h 618"/>
                <a:gd name="T2" fmla="*/ 166 w 289"/>
                <a:gd name="T3" fmla="*/ 535 h 618"/>
                <a:gd name="T4" fmla="*/ 141 w 289"/>
                <a:gd name="T5" fmla="*/ 522 h 618"/>
                <a:gd name="T6" fmla="*/ 106 w 289"/>
                <a:gd name="T7" fmla="*/ 488 h 618"/>
                <a:gd name="T8" fmla="*/ 90 w 289"/>
                <a:gd name="T9" fmla="*/ 460 h 618"/>
                <a:gd name="T10" fmla="*/ 82 w 289"/>
                <a:gd name="T11" fmla="*/ 429 h 618"/>
                <a:gd name="T12" fmla="*/ 82 w 289"/>
                <a:gd name="T13" fmla="*/ 381 h 618"/>
                <a:gd name="T14" fmla="*/ 90 w 289"/>
                <a:gd name="T15" fmla="*/ 354 h 618"/>
                <a:gd name="T16" fmla="*/ 115 w 289"/>
                <a:gd name="T17" fmla="*/ 322 h 618"/>
                <a:gd name="T18" fmla="*/ 154 w 289"/>
                <a:gd name="T19" fmla="*/ 288 h 618"/>
                <a:gd name="T20" fmla="*/ 176 w 289"/>
                <a:gd name="T21" fmla="*/ 270 h 618"/>
                <a:gd name="T22" fmla="*/ 269 w 289"/>
                <a:gd name="T23" fmla="*/ 154 h 618"/>
                <a:gd name="T24" fmla="*/ 284 w 289"/>
                <a:gd name="T25" fmla="*/ 5 h 618"/>
                <a:gd name="T26" fmla="*/ 256 w 289"/>
                <a:gd name="T27" fmla="*/ 3 h 618"/>
                <a:gd name="T28" fmla="*/ 205 w 289"/>
                <a:gd name="T29" fmla="*/ 0 h 618"/>
                <a:gd name="T30" fmla="*/ 197 w 289"/>
                <a:gd name="T31" fmla="*/ 124 h 618"/>
                <a:gd name="T32" fmla="*/ 115 w 289"/>
                <a:gd name="T33" fmla="*/ 218 h 618"/>
                <a:gd name="T34" fmla="*/ 104 w 289"/>
                <a:gd name="T35" fmla="*/ 228 h 618"/>
                <a:gd name="T36" fmla="*/ 56 w 289"/>
                <a:gd name="T37" fmla="*/ 270 h 618"/>
                <a:gd name="T38" fmla="*/ 17 w 289"/>
                <a:gd name="T39" fmla="*/ 323 h 618"/>
                <a:gd name="T40" fmla="*/ 5 w 289"/>
                <a:gd name="T41" fmla="*/ 366 h 618"/>
                <a:gd name="T42" fmla="*/ 4 w 289"/>
                <a:gd name="T43" fmla="*/ 442 h 618"/>
                <a:gd name="T44" fmla="*/ 18 w 289"/>
                <a:gd name="T45" fmla="*/ 490 h 618"/>
                <a:gd name="T46" fmla="*/ 42 w 289"/>
                <a:gd name="T47" fmla="*/ 534 h 618"/>
                <a:gd name="T48" fmla="*/ 97 w 289"/>
                <a:gd name="T49" fmla="*/ 587 h 618"/>
                <a:gd name="T50" fmla="*/ 136 w 289"/>
                <a:gd name="T51" fmla="*/ 608 h 618"/>
                <a:gd name="T52" fmla="*/ 201 w 289"/>
                <a:gd name="T53" fmla="*/ 618 h 618"/>
                <a:gd name="T54" fmla="*/ 205 w 289"/>
                <a:gd name="T55" fmla="*/ 555 h 618"/>
                <a:gd name="T56" fmla="*/ 206 w 289"/>
                <a:gd name="T57" fmla="*/ 540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89" h="618">
                  <a:moveTo>
                    <a:pt x="206" y="540"/>
                  </a:moveTo>
                  <a:cubicBezTo>
                    <a:pt x="190" y="540"/>
                    <a:pt x="175" y="539"/>
                    <a:pt x="166" y="535"/>
                  </a:cubicBezTo>
                  <a:cubicBezTo>
                    <a:pt x="157" y="532"/>
                    <a:pt x="149" y="527"/>
                    <a:pt x="141" y="522"/>
                  </a:cubicBezTo>
                  <a:cubicBezTo>
                    <a:pt x="128" y="513"/>
                    <a:pt x="116" y="502"/>
                    <a:pt x="106" y="488"/>
                  </a:cubicBezTo>
                  <a:cubicBezTo>
                    <a:pt x="99" y="479"/>
                    <a:pt x="94" y="469"/>
                    <a:pt x="90" y="460"/>
                  </a:cubicBezTo>
                  <a:cubicBezTo>
                    <a:pt x="86" y="451"/>
                    <a:pt x="83" y="440"/>
                    <a:pt x="82" y="429"/>
                  </a:cubicBezTo>
                  <a:cubicBezTo>
                    <a:pt x="79" y="413"/>
                    <a:pt x="79" y="396"/>
                    <a:pt x="82" y="381"/>
                  </a:cubicBezTo>
                  <a:cubicBezTo>
                    <a:pt x="84" y="371"/>
                    <a:pt x="86" y="362"/>
                    <a:pt x="90" y="354"/>
                  </a:cubicBezTo>
                  <a:cubicBezTo>
                    <a:pt x="94" y="344"/>
                    <a:pt x="103" y="333"/>
                    <a:pt x="115" y="322"/>
                  </a:cubicBezTo>
                  <a:cubicBezTo>
                    <a:pt x="127" y="311"/>
                    <a:pt x="141" y="299"/>
                    <a:pt x="154" y="288"/>
                  </a:cubicBezTo>
                  <a:cubicBezTo>
                    <a:pt x="161" y="282"/>
                    <a:pt x="168" y="276"/>
                    <a:pt x="176" y="270"/>
                  </a:cubicBezTo>
                  <a:cubicBezTo>
                    <a:pt x="212" y="238"/>
                    <a:pt x="250" y="202"/>
                    <a:pt x="269" y="154"/>
                  </a:cubicBezTo>
                  <a:cubicBezTo>
                    <a:pt x="289" y="106"/>
                    <a:pt x="288" y="54"/>
                    <a:pt x="284" y="5"/>
                  </a:cubicBezTo>
                  <a:cubicBezTo>
                    <a:pt x="275" y="5"/>
                    <a:pt x="266" y="4"/>
                    <a:pt x="256" y="3"/>
                  </a:cubicBezTo>
                  <a:cubicBezTo>
                    <a:pt x="239" y="2"/>
                    <a:pt x="221" y="0"/>
                    <a:pt x="205" y="0"/>
                  </a:cubicBezTo>
                  <a:cubicBezTo>
                    <a:pt x="209" y="44"/>
                    <a:pt x="211" y="89"/>
                    <a:pt x="197" y="124"/>
                  </a:cubicBezTo>
                  <a:cubicBezTo>
                    <a:pt x="182" y="159"/>
                    <a:pt x="149" y="189"/>
                    <a:pt x="115" y="218"/>
                  </a:cubicBezTo>
                  <a:cubicBezTo>
                    <a:pt x="111" y="221"/>
                    <a:pt x="107" y="224"/>
                    <a:pt x="104" y="228"/>
                  </a:cubicBezTo>
                  <a:cubicBezTo>
                    <a:pt x="87" y="242"/>
                    <a:pt x="70" y="256"/>
                    <a:pt x="56" y="270"/>
                  </a:cubicBezTo>
                  <a:cubicBezTo>
                    <a:pt x="39" y="287"/>
                    <a:pt x="26" y="304"/>
                    <a:pt x="17" y="323"/>
                  </a:cubicBezTo>
                  <a:cubicBezTo>
                    <a:pt x="12" y="337"/>
                    <a:pt x="7" y="351"/>
                    <a:pt x="5" y="366"/>
                  </a:cubicBezTo>
                  <a:cubicBezTo>
                    <a:pt x="0" y="391"/>
                    <a:pt x="0" y="416"/>
                    <a:pt x="4" y="442"/>
                  </a:cubicBezTo>
                  <a:cubicBezTo>
                    <a:pt x="7" y="459"/>
                    <a:pt x="11" y="475"/>
                    <a:pt x="18" y="490"/>
                  </a:cubicBezTo>
                  <a:cubicBezTo>
                    <a:pt x="24" y="505"/>
                    <a:pt x="32" y="520"/>
                    <a:pt x="42" y="534"/>
                  </a:cubicBezTo>
                  <a:cubicBezTo>
                    <a:pt x="57" y="555"/>
                    <a:pt x="76" y="573"/>
                    <a:pt x="97" y="587"/>
                  </a:cubicBezTo>
                  <a:cubicBezTo>
                    <a:pt x="109" y="596"/>
                    <a:pt x="122" y="603"/>
                    <a:pt x="136" y="608"/>
                  </a:cubicBezTo>
                  <a:cubicBezTo>
                    <a:pt x="156" y="616"/>
                    <a:pt x="178" y="618"/>
                    <a:pt x="201" y="618"/>
                  </a:cubicBezTo>
                  <a:cubicBezTo>
                    <a:pt x="201" y="598"/>
                    <a:pt x="203" y="577"/>
                    <a:pt x="205" y="555"/>
                  </a:cubicBezTo>
                  <a:cubicBezTo>
                    <a:pt x="205" y="550"/>
                    <a:pt x="206" y="545"/>
                    <a:pt x="206" y="5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6"/>
            <p:cNvSpPr>
              <a:spLocks/>
            </p:cNvSpPr>
            <p:nvPr/>
          </p:nvSpPr>
          <p:spPr bwMode="auto">
            <a:xfrm>
              <a:off x="8110538" y="4630738"/>
              <a:ext cx="1139825" cy="768350"/>
            </a:xfrm>
            <a:custGeom>
              <a:avLst/>
              <a:gdLst>
                <a:gd name="T0" fmla="*/ 381 w 428"/>
                <a:gd name="T1" fmla="*/ 207 h 289"/>
                <a:gd name="T2" fmla="*/ 354 w 428"/>
                <a:gd name="T3" fmla="*/ 199 h 289"/>
                <a:gd name="T4" fmla="*/ 322 w 428"/>
                <a:gd name="T5" fmla="*/ 174 h 289"/>
                <a:gd name="T6" fmla="*/ 288 w 428"/>
                <a:gd name="T7" fmla="*/ 135 h 289"/>
                <a:gd name="T8" fmla="*/ 270 w 428"/>
                <a:gd name="T9" fmla="*/ 114 h 289"/>
                <a:gd name="T10" fmla="*/ 154 w 428"/>
                <a:gd name="T11" fmla="*/ 20 h 289"/>
                <a:gd name="T12" fmla="*/ 5 w 428"/>
                <a:gd name="T13" fmla="*/ 5 h 289"/>
                <a:gd name="T14" fmla="*/ 3 w 428"/>
                <a:gd name="T15" fmla="*/ 33 h 289"/>
                <a:gd name="T16" fmla="*/ 0 w 428"/>
                <a:gd name="T17" fmla="*/ 84 h 289"/>
                <a:gd name="T18" fmla="*/ 124 w 428"/>
                <a:gd name="T19" fmla="*/ 92 h 289"/>
                <a:gd name="T20" fmla="*/ 218 w 428"/>
                <a:gd name="T21" fmla="*/ 174 h 289"/>
                <a:gd name="T22" fmla="*/ 228 w 428"/>
                <a:gd name="T23" fmla="*/ 186 h 289"/>
                <a:gd name="T24" fmla="*/ 270 w 428"/>
                <a:gd name="T25" fmla="*/ 233 h 289"/>
                <a:gd name="T26" fmla="*/ 324 w 428"/>
                <a:gd name="T27" fmla="*/ 272 h 289"/>
                <a:gd name="T28" fmla="*/ 366 w 428"/>
                <a:gd name="T29" fmla="*/ 284 h 289"/>
                <a:gd name="T30" fmla="*/ 428 w 428"/>
                <a:gd name="T31" fmla="*/ 287 h 289"/>
                <a:gd name="T32" fmla="*/ 428 w 428"/>
                <a:gd name="T33" fmla="*/ 208 h 289"/>
                <a:gd name="T34" fmla="*/ 381 w 428"/>
                <a:gd name="T35" fmla="*/ 207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28" h="289">
                  <a:moveTo>
                    <a:pt x="381" y="207"/>
                  </a:moveTo>
                  <a:cubicBezTo>
                    <a:pt x="371" y="205"/>
                    <a:pt x="362" y="203"/>
                    <a:pt x="354" y="199"/>
                  </a:cubicBezTo>
                  <a:cubicBezTo>
                    <a:pt x="344" y="195"/>
                    <a:pt x="333" y="186"/>
                    <a:pt x="322" y="174"/>
                  </a:cubicBezTo>
                  <a:cubicBezTo>
                    <a:pt x="311" y="162"/>
                    <a:pt x="299" y="149"/>
                    <a:pt x="288" y="135"/>
                  </a:cubicBezTo>
                  <a:cubicBezTo>
                    <a:pt x="282" y="128"/>
                    <a:pt x="276" y="121"/>
                    <a:pt x="270" y="114"/>
                  </a:cubicBezTo>
                  <a:cubicBezTo>
                    <a:pt x="238" y="77"/>
                    <a:pt x="202" y="39"/>
                    <a:pt x="154" y="20"/>
                  </a:cubicBezTo>
                  <a:cubicBezTo>
                    <a:pt x="106" y="0"/>
                    <a:pt x="54" y="1"/>
                    <a:pt x="5" y="5"/>
                  </a:cubicBezTo>
                  <a:cubicBezTo>
                    <a:pt x="5" y="14"/>
                    <a:pt x="4" y="24"/>
                    <a:pt x="3" y="33"/>
                  </a:cubicBezTo>
                  <a:cubicBezTo>
                    <a:pt x="2" y="50"/>
                    <a:pt x="0" y="68"/>
                    <a:pt x="0" y="84"/>
                  </a:cubicBezTo>
                  <a:cubicBezTo>
                    <a:pt x="44" y="80"/>
                    <a:pt x="89" y="78"/>
                    <a:pt x="124" y="92"/>
                  </a:cubicBezTo>
                  <a:cubicBezTo>
                    <a:pt x="159" y="107"/>
                    <a:pt x="189" y="140"/>
                    <a:pt x="218" y="174"/>
                  </a:cubicBezTo>
                  <a:cubicBezTo>
                    <a:pt x="221" y="178"/>
                    <a:pt x="224" y="182"/>
                    <a:pt x="228" y="186"/>
                  </a:cubicBezTo>
                  <a:cubicBezTo>
                    <a:pt x="242" y="202"/>
                    <a:pt x="256" y="219"/>
                    <a:pt x="270" y="233"/>
                  </a:cubicBezTo>
                  <a:cubicBezTo>
                    <a:pt x="287" y="250"/>
                    <a:pt x="304" y="263"/>
                    <a:pt x="324" y="272"/>
                  </a:cubicBezTo>
                  <a:cubicBezTo>
                    <a:pt x="337" y="277"/>
                    <a:pt x="351" y="282"/>
                    <a:pt x="366" y="284"/>
                  </a:cubicBezTo>
                  <a:cubicBezTo>
                    <a:pt x="386" y="288"/>
                    <a:pt x="407" y="289"/>
                    <a:pt x="428" y="287"/>
                  </a:cubicBezTo>
                  <a:cubicBezTo>
                    <a:pt x="428" y="208"/>
                    <a:pt x="428" y="208"/>
                    <a:pt x="428" y="208"/>
                  </a:cubicBezTo>
                  <a:cubicBezTo>
                    <a:pt x="412" y="210"/>
                    <a:pt x="396" y="210"/>
                    <a:pt x="381" y="20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7"/>
            <p:cNvSpPr>
              <a:spLocks/>
            </p:cNvSpPr>
            <p:nvPr/>
          </p:nvSpPr>
          <p:spPr bwMode="auto">
            <a:xfrm>
              <a:off x="7897813" y="2481263"/>
              <a:ext cx="1352550" cy="749300"/>
            </a:xfrm>
            <a:custGeom>
              <a:avLst/>
              <a:gdLst>
                <a:gd name="T0" fmla="*/ 78 w 508"/>
                <a:gd name="T1" fmla="*/ 206 h 282"/>
                <a:gd name="T2" fmla="*/ 83 w 508"/>
                <a:gd name="T3" fmla="*/ 166 h 282"/>
                <a:gd name="T4" fmla="*/ 96 w 508"/>
                <a:gd name="T5" fmla="*/ 141 h 282"/>
                <a:gd name="T6" fmla="*/ 130 w 508"/>
                <a:gd name="T7" fmla="*/ 106 h 282"/>
                <a:gd name="T8" fmla="*/ 158 w 508"/>
                <a:gd name="T9" fmla="*/ 90 h 282"/>
                <a:gd name="T10" fmla="*/ 189 w 508"/>
                <a:gd name="T11" fmla="*/ 81 h 282"/>
                <a:gd name="T12" fmla="*/ 238 w 508"/>
                <a:gd name="T13" fmla="*/ 82 h 282"/>
                <a:gd name="T14" fmla="*/ 264 w 508"/>
                <a:gd name="T15" fmla="*/ 90 h 282"/>
                <a:gd name="T16" fmla="*/ 296 w 508"/>
                <a:gd name="T17" fmla="*/ 115 h 282"/>
                <a:gd name="T18" fmla="*/ 330 w 508"/>
                <a:gd name="T19" fmla="*/ 154 h 282"/>
                <a:gd name="T20" fmla="*/ 348 w 508"/>
                <a:gd name="T21" fmla="*/ 175 h 282"/>
                <a:gd name="T22" fmla="*/ 464 w 508"/>
                <a:gd name="T23" fmla="*/ 269 h 282"/>
                <a:gd name="T24" fmla="*/ 508 w 508"/>
                <a:gd name="T25" fmla="*/ 282 h 282"/>
                <a:gd name="T26" fmla="*/ 508 w 508"/>
                <a:gd name="T27" fmla="*/ 201 h 282"/>
                <a:gd name="T28" fmla="*/ 494 w 508"/>
                <a:gd name="T29" fmla="*/ 197 h 282"/>
                <a:gd name="T30" fmla="*/ 400 w 508"/>
                <a:gd name="T31" fmla="*/ 115 h 282"/>
                <a:gd name="T32" fmla="*/ 391 w 508"/>
                <a:gd name="T33" fmla="*/ 103 h 282"/>
                <a:gd name="T34" fmla="*/ 348 w 508"/>
                <a:gd name="T35" fmla="*/ 56 h 282"/>
                <a:gd name="T36" fmla="*/ 295 w 508"/>
                <a:gd name="T37" fmla="*/ 17 h 282"/>
                <a:gd name="T38" fmla="*/ 295 w 508"/>
                <a:gd name="T39" fmla="*/ 17 h 282"/>
                <a:gd name="T40" fmla="*/ 252 w 508"/>
                <a:gd name="T41" fmla="*/ 5 h 282"/>
                <a:gd name="T42" fmla="*/ 176 w 508"/>
                <a:gd name="T43" fmla="*/ 4 h 282"/>
                <a:gd name="T44" fmla="*/ 84 w 508"/>
                <a:gd name="T45" fmla="*/ 42 h 282"/>
                <a:gd name="T46" fmla="*/ 31 w 508"/>
                <a:gd name="T47" fmla="*/ 97 h 282"/>
                <a:gd name="T48" fmla="*/ 10 w 508"/>
                <a:gd name="T49" fmla="*/ 136 h 282"/>
                <a:gd name="T50" fmla="*/ 0 w 508"/>
                <a:gd name="T51" fmla="*/ 201 h 282"/>
                <a:gd name="T52" fmla="*/ 63 w 508"/>
                <a:gd name="T53" fmla="*/ 205 h 282"/>
                <a:gd name="T54" fmla="*/ 78 w 508"/>
                <a:gd name="T55" fmla="*/ 206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08" h="282">
                  <a:moveTo>
                    <a:pt x="78" y="206"/>
                  </a:moveTo>
                  <a:cubicBezTo>
                    <a:pt x="78" y="189"/>
                    <a:pt x="79" y="175"/>
                    <a:pt x="83" y="166"/>
                  </a:cubicBezTo>
                  <a:cubicBezTo>
                    <a:pt x="86" y="157"/>
                    <a:pt x="91" y="149"/>
                    <a:pt x="96" y="141"/>
                  </a:cubicBezTo>
                  <a:cubicBezTo>
                    <a:pt x="105" y="127"/>
                    <a:pt x="116" y="116"/>
                    <a:pt x="130" y="106"/>
                  </a:cubicBezTo>
                  <a:cubicBezTo>
                    <a:pt x="139" y="99"/>
                    <a:pt x="149" y="94"/>
                    <a:pt x="158" y="90"/>
                  </a:cubicBezTo>
                  <a:cubicBezTo>
                    <a:pt x="167" y="86"/>
                    <a:pt x="178" y="83"/>
                    <a:pt x="189" y="81"/>
                  </a:cubicBezTo>
                  <a:cubicBezTo>
                    <a:pt x="205" y="79"/>
                    <a:pt x="222" y="79"/>
                    <a:pt x="238" y="82"/>
                  </a:cubicBezTo>
                  <a:cubicBezTo>
                    <a:pt x="247" y="84"/>
                    <a:pt x="256" y="86"/>
                    <a:pt x="264" y="90"/>
                  </a:cubicBezTo>
                  <a:cubicBezTo>
                    <a:pt x="274" y="94"/>
                    <a:pt x="285" y="103"/>
                    <a:pt x="296" y="115"/>
                  </a:cubicBezTo>
                  <a:cubicBezTo>
                    <a:pt x="307" y="127"/>
                    <a:pt x="319" y="140"/>
                    <a:pt x="330" y="154"/>
                  </a:cubicBezTo>
                  <a:cubicBezTo>
                    <a:pt x="336" y="161"/>
                    <a:pt x="342" y="168"/>
                    <a:pt x="348" y="175"/>
                  </a:cubicBezTo>
                  <a:cubicBezTo>
                    <a:pt x="380" y="212"/>
                    <a:pt x="417" y="250"/>
                    <a:pt x="464" y="269"/>
                  </a:cubicBezTo>
                  <a:cubicBezTo>
                    <a:pt x="479" y="275"/>
                    <a:pt x="493" y="279"/>
                    <a:pt x="508" y="282"/>
                  </a:cubicBezTo>
                  <a:cubicBezTo>
                    <a:pt x="508" y="201"/>
                    <a:pt x="508" y="201"/>
                    <a:pt x="508" y="201"/>
                  </a:cubicBezTo>
                  <a:cubicBezTo>
                    <a:pt x="503" y="200"/>
                    <a:pt x="499" y="198"/>
                    <a:pt x="494" y="197"/>
                  </a:cubicBezTo>
                  <a:cubicBezTo>
                    <a:pt x="459" y="182"/>
                    <a:pt x="429" y="149"/>
                    <a:pt x="400" y="115"/>
                  </a:cubicBezTo>
                  <a:cubicBezTo>
                    <a:pt x="397" y="111"/>
                    <a:pt x="394" y="107"/>
                    <a:pt x="391" y="103"/>
                  </a:cubicBezTo>
                  <a:cubicBezTo>
                    <a:pt x="376" y="87"/>
                    <a:pt x="362" y="70"/>
                    <a:pt x="348" y="56"/>
                  </a:cubicBezTo>
                  <a:cubicBezTo>
                    <a:pt x="332" y="39"/>
                    <a:pt x="314" y="26"/>
                    <a:pt x="295" y="17"/>
                  </a:cubicBezTo>
                  <a:cubicBezTo>
                    <a:pt x="295" y="17"/>
                    <a:pt x="295" y="17"/>
                    <a:pt x="295" y="17"/>
                  </a:cubicBezTo>
                  <a:cubicBezTo>
                    <a:pt x="281" y="12"/>
                    <a:pt x="267" y="7"/>
                    <a:pt x="252" y="5"/>
                  </a:cubicBezTo>
                  <a:cubicBezTo>
                    <a:pt x="227" y="0"/>
                    <a:pt x="202" y="0"/>
                    <a:pt x="176" y="4"/>
                  </a:cubicBezTo>
                  <a:cubicBezTo>
                    <a:pt x="142" y="10"/>
                    <a:pt x="112" y="22"/>
                    <a:pt x="84" y="42"/>
                  </a:cubicBezTo>
                  <a:cubicBezTo>
                    <a:pt x="63" y="57"/>
                    <a:pt x="45" y="76"/>
                    <a:pt x="31" y="97"/>
                  </a:cubicBezTo>
                  <a:cubicBezTo>
                    <a:pt x="23" y="109"/>
                    <a:pt x="16" y="122"/>
                    <a:pt x="10" y="136"/>
                  </a:cubicBezTo>
                  <a:cubicBezTo>
                    <a:pt x="2" y="156"/>
                    <a:pt x="0" y="178"/>
                    <a:pt x="0" y="201"/>
                  </a:cubicBezTo>
                  <a:cubicBezTo>
                    <a:pt x="20" y="201"/>
                    <a:pt x="41" y="203"/>
                    <a:pt x="63" y="205"/>
                  </a:cubicBezTo>
                  <a:cubicBezTo>
                    <a:pt x="68" y="205"/>
                    <a:pt x="73" y="206"/>
                    <a:pt x="78" y="20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8"/>
            <p:cNvSpPr>
              <a:spLocks/>
            </p:cNvSpPr>
            <p:nvPr/>
          </p:nvSpPr>
          <p:spPr bwMode="auto">
            <a:xfrm>
              <a:off x="7672388" y="3943351"/>
              <a:ext cx="1157288" cy="1458913"/>
            </a:xfrm>
            <a:custGeom>
              <a:avLst/>
              <a:gdLst>
                <a:gd name="T0" fmla="*/ 383 w 435"/>
                <a:gd name="T1" fmla="*/ 433 h 549"/>
                <a:gd name="T2" fmla="*/ 352 w 435"/>
                <a:gd name="T3" fmla="*/ 458 h 549"/>
                <a:gd name="T4" fmla="*/ 324 w 435"/>
                <a:gd name="T5" fmla="*/ 467 h 549"/>
                <a:gd name="T6" fmla="*/ 276 w 435"/>
                <a:gd name="T7" fmla="*/ 467 h 549"/>
                <a:gd name="T8" fmla="*/ 245 w 435"/>
                <a:gd name="T9" fmla="*/ 459 h 549"/>
                <a:gd name="T10" fmla="*/ 217 w 435"/>
                <a:gd name="T11" fmla="*/ 443 h 549"/>
                <a:gd name="T12" fmla="*/ 183 w 435"/>
                <a:gd name="T13" fmla="*/ 408 h 549"/>
                <a:gd name="T14" fmla="*/ 169 w 435"/>
                <a:gd name="T15" fmla="*/ 384 h 549"/>
                <a:gd name="T16" fmla="*/ 165 w 435"/>
                <a:gd name="T17" fmla="*/ 343 h 549"/>
                <a:gd name="T18" fmla="*/ 168 w 435"/>
                <a:gd name="T19" fmla="*/ 292 h 549"/>
                <a:gd name="T20" fmla="*/ 170 w 435"/>
                <a:gd name="T21" fmla="*/ 264 h 549"/>
                <a:gd name="T22" fmla="*/ 155 w 435"/>
                <a:gd name="T23" fmla="*/ 115 h 549"/>
                <a:gd name="T24" fmla="*/ 61 w 435"/>
                <a:gd name="T25" fmla="*/ 0 h 549"/>
                <a:gd name="T26" fmla="*/ 39 w 435"/>
                <a:gd name="T27" fmla="*/ 18 h 549"/>
                <a:gd name="T28" fmla="*/ 0 w 435"/>
                <a:gd name="T29" fmla="*/ 52 h 549"/>
                <a:gd name="T30" fmla="*/ 82 w 435"/>
                <a:gd name="T31" fmla="*/ 146 h 549"/>
                <a:gd name="T32" fmla="*/ 91 w 435"/>
                <a:gd name="T33" fmla="*/ 270 h 549"/>
                <a:gd name="T34" fmla="*/ 90 w 435"/>
                <a:gd name="T35" fmla="*/ 285 h 549"/>
                <a:gd name="T36" fmla="*/ 86 w 435"/>
                <a:gd name="T37" fmla="*/ 348 h 549"/>
                <a:gd name="T38" fmla="*/ 97 w 435"/>
                <a:gd name="T39" fmla="*/ 414 h 549"/>
                <a:gd name="T40" fmla="*/ 118 w 435"/>
                <a:gd name="T41" fmla="*/ 452 h 549"/>
                <a:gd name="T42" fmla="*/ 171 w 435"/>
                <a:gd name="T43" fmla="*/ 507 h 549"/>
                <a:gd name="T44" fmla="*/ 215 w 435"/>
                <a:gd name="T45" fmla="*/ 531 h 549"/>
                <a:gd name="T46" fmla="*/ 263 w 435"/>
                <a:gd name="T47" fmla="*/ 545 h 549"/>
                <a:gd name="T48" fmla="*/ 340 w 435"/>
                <a:gd name="T49" fmla="*/ 544 h 549"/>
                <a:gd name="T50" fmla="*/ 382 w 435"/>
                <a:gd name="T51" fmla="*/ 531 h 549"/>
                <a:gd name="T52" fmla="*/ 382 w 435"/>
                <a:gd name="T53" fmla="*/ 531 h 549"/>
                <a:gd name="T54" fmla="*/ 435 w 435"/>
                <a:gd name="T55" fmla="*/ 492 h 549"/>
                <a:gd name="T56" fmla="*/ 393 w 435"/>
                <a:gd name="T57" fmla="*/ 445 h 549"/>
                <a:gd name="T58" fmla="*/ 383 w 435"/>
                <a:gd name="T59" fmla="*/ 433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35" h="549">
                  <a:moveTo>
                    <a:pt x="383" y="433"/>
                  </a:moveTo>
                  <a:cubicBezTo>
                    <a:pt x="372" y="445"/>
                    <a:pt x="361" y="454"/>
                    <a:pt x="352" y="458"/>
                  </a:cubicBezTo>
                  <a:cubicBezTo>
                    <a:pt x="343" y="462"/>
                    <a:pt x="334" y="465"/>
                    <a:pt x="324" y="467"/>
                  </a:cubicBezTo>
                  <a:cubicBezTo>
                    <a:pt x="309" y="470"/>
                    <a:pt x="292" y="470"/>
                    <a:pt x="276" y="467"/>
                  </a:cubicBezTo>
                  <a:cubicBezTo>
                    <a:pt x="265" y="465"/>
                    <a:pt x="254" y="462"/>
                    <a:pt x="245" y="459"/>
                  </a:cubicBezTo>
                  <a:cubicBezTo>
                    <a:pt x="235" y="455"/>
                    <a:pt x="226" y="450"/>
                    <a:pt x="217" y="443"/>
                  </a:cubicBezTo>
                  <a:cubicBezTo>
                    <a:pt x="203" y="433"/>
                    <a:pt x="192" y="422"/>
                    <a:pt x="183" y="408"/>
                  </a:cubicBezTo>
                  <a:cubicBezTo>
                    <a:pt x="177" y="400"/>
                    <a:pt x="173" y="392"/>
                    <a:pt x="169" y="384"/>
                  </a:cubicBezTo>
                  <a:cubicBezTo>
                    <a:pt x="166" y="374"/>
                    <a:pt x="164" y="360"/>
                    <a:pt x="165" y="343"/>
                  </a:cubicBezTo>
                  <a:cubicBezTo>
                    <a:pt x="165" y="327"/>
                    <a:pt x="167" y="309"/>
                    <a:pt x="168" y="292"/>
                  </a:cubicBezTo>
                  <a:cubicBezTo>
                    <a:pt x="169" y="283"/>
                    <a:pt x="170" y="273"/>
                    <a:pt x="170" y="264"/>
                  </a:cubicBezTo>
                  <a:cubicBezTo>
                    <a:pt x="174" y="215"/>
                    <a:pt x="175" y="163"/>
                    <a:pt x="155" y="115"/>
                  </a:cubicBezTo>
                  <a:cubicBezTo>
                    <a:pt x="135" y="68"/>
                    <a:pt x="98" y="31"/>
                    <a:pt x="61" y="0"/>
                  </a:cubicBezTo>
                  <a:cubicBezTo>
                    <a:pt x="53" y="6"/>
                    <a:pt x="46" y="12"/>
                    <a:pt x="39" y="18"/>
                  </a:cubicBezTo>
                  <a:cubicBezTo>
                    <a:pt x="26" y="29"/>
                    <a:pt x="12" y="41"/>
                    <a:pt x="0" y="52"/>
                  </a:cubicBezTo>
                  <a:cubicBezTo>
                    <a:pt x="34" y="80"/>
                    <a:pt x="68" y="110"/>
                    <a:pt x="82" y="146"/>
                  </a:cubicBezTo>
                  <a:cubicBezTo>
                    <a:pt x="97" y="181"/>
                    <a:pt x="95" y="225"/>
                    <a:pt x="91" y="270"/>
                  </a:cubicBezTo>
                  <a:cubicBezTo>
                    <a:pt x="91" y="275"/>
                    <a:pt x="90" y="280"/>
                    <a:pt x="90" y="285"/>
                  </a:cubicBezTo>
                  <a:cubicBezTo>
                    <a:pt x="88" y="307"/>
                    <a:pt x="86" y="328"/>
                    <a:pt x="86" y="348"/>
                  </a:cubicBezTo>
                  <a:cubicBezTo>
                    <a:pt x="86" y="372"/>
                    <a:pt x="89" y="394"/>
                    <a:pt x="97" y="414"/>
                  </a:cubicBezTo>
                  <a:cubicBezTo>
                    <a:pt x="102" y="427"/>
                    <a:pt x="109" y="440"/>
                    <a:pt x="118" y="452"/>
                  </a:cubicBezTo>
                  <a:cubicBezTo>
                    <a:pt x="132" y="473"/>
                    <a:pt x="150" y="492"/>
                    <a:pt x="171" y="507"/>
                  </a:cubicBezTo>
                  <a:cubicBezTo>
                    <a:pt x="185" y="517"/>
                    <a:pt x="200" y="525"/>
                    <a:pt x="215" y="531"/>
                  </a:cubicBezTo>
                  <a:cubicBezTo>
                    <a:pt x="230" y="538"/>
                    <a:pt x="246" y="542"/>
                    <a:pt x="263" y="545"/>
                  </a:cubicBezTo>
                  <a:cubicBezTo>
                    <a:pt x="289" y="549"/>
                    <a:pt x="315" y="549"/>
                    <a:pt x="340" y="544"/>
                  </a:cubicBezTo>
                  <a:cubicBezTo>
                    <a:pt x="354" y="541"/>
                    <a:pt x="368" y="537"/>
                    <a:pt x="382" y="531"/>
                  </a:cubicBezTo>
                  <a:cubicBezTo>
                    <a:pt x="382" y="531"/>
                    <a:pt x="382" y="531"/>
                    <a:pt x="382" y="531"/>
                  </a:cubicBezTo>
                  <a:cubicBezTo>
                    <a:pt x="402" y="522"/>
                    <a:pt x="419" y="509"/>
                    <a:pt x="435" y="492"/>
                  </a:cubicBezTo>
                  <a:cubicBezTo>
                    <a:pt x="421" y="478"/>
                    <a:pt x="407" y="461"/>
                    <a:pt x="393" y="445"/>
                  </a:cubicBezTo>
                  <a:cubicBezTo>
                    <a:pt x="389" y="441"/>
                    <a:pt x="386" y="437"/>
                    <a:pt x="383" y="43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9"/>
            <p:cNvSpPr>
              <a:spLocks/>
            </p:cNvSpPr>
            <p:nvPr/>
          </p:nvSpPr>
          <p:spPr bwMode="auto">
            <a:xfrm>
              <a:off x="7362825" y="2786063"/>
              <a:ext cx="1460500" cy="1157288"/>
            </a:xfrm>
            <a:custGeom>
              <a:avLst/>
              <a:gdLst>
                <a:gd name="T0" fmla="*/ 116 w 549"/>
                <a:gd name="T1" fmla="*/ 383 h 435"/>
                <a:gd name="T2" fmla="*/ 91 w 549"/>
                <a:gd name="T3" fmla="*/ 351 h 435"/>
                <a:gd name="T4" fmla="*/ 82 w 549"/>
                <a:gd name="T5" fmla="*/ 324 h 435"/>
                <a:gd name="T6" fmla="*/ 82 w 549"/>
                <a:gd name="T7" fmla="*/ 276 h 435"/>
                <a:gd name="T8" fmla="*/ 90 w 549"/>
                <a:gd name="T9" fmla="*/ 245 h 435"/>
                <a:gd name="T10" fmla="*/ 106 w 549"/>
                <a:gd name="T11" fmla="*/ 217 h 435"/>
                <a:gd name="T12" fmla="*/ 141 w 549"/>
                <a:gd name="T13" fmla="*/ 183 h 435"/>
                <a:gd name="T14" fmla="*/ 165 w 549"/>
                <a:gd name="T15" fmla="*/ 169 h 435"/>
                <a:gd name="T16" fmla="*/ 206 w 549"/>
                <a:gd name="T17" fmla="*/ 165 h 435"/>
                <a:gd name="T18" fmla="*/ 257 w 549"/>
                <a:gd name="T19" fmla="*/ 168 h 435"/>
                <a:gd name="T20" fmla="*/ 285 w 549"/>
                <a:gd name="T21" fmla="*/ 170 h 435"/>
                <a:gd name="T22" fmla="*/ 434 w 549"/>
                <a:gd name="T23" fmla="*/ 155 h 435"/>
                <a:gd name="T24" fmla="*/ 549 w 549"/>
                <a:gd name="T25" fmla="*/ 60 h 435"/>
                <a:gd name="T26" fmla="*/ 531 w 549"/>
                <a:gd name="T27" fmla="*/ 39 h 435"/>
                <a:gd name="T28" fmla="*/ 497 w 549"/>
                <a:gd name="T29" fmla="*/ 0 h 435"/>
                <a:gd name="T30" fmla="*/ 404 w 549"/>
                <a:gd name="T31" fmla="*/ 82 h 435"/>
                <a:gd name="T32" fmla="*/ 279 w 549"/>
                <a:gd name="T33" fmla="*/ 91 h 435"/>
                <a:gd name="T34" fmla="*/ 264 w 549"/>
                <a:gd name="T35" fmla="*/ 90 h 435"/>
                <a:gd name="T36" fmla="*/ 201 w 549"/>
                <a:gd name="T37" fmla="*/ 86 h 435"/>
                <a:gd name="T38" fmla="*/ 136 w 549"/>
                <a:gd name="T39" fmla="*/ 96 h 435"/>
                <a:gd name="T40" fmla="*/ 97 w 549"/>
                <a:gd name="T41" fmla="*/ 117 h 435"/>
                <a:gd name="T42" fmla="*/ 42 w 549"/>
                <a:gd name="T43" fmla="*/ 171 h 435"/>
                <a:gd name="T44" fmla="*/ 18 w 549"/>
                <a:gd name="T45" fmla="*/ 215 h 435"/>
                <a:gd name="T46" fmla="*/ 4 w 549"/>
                <a:gd name="T47" fmla="*/ 263 h 435"/>
                <a:gd name="T48" fmla="*/ 5 w 549"/>
                <a:gd name="T49" fmla="*/ 339 h 435"/>
                <a:gd name="T50" fmla="*/ 18 w 549"/>
                <a:gd name="T51" fmla="*/ 382 h 435"/>
                <a:gd name="T52" fmla="*/ 57 w 549"/>
                <a:gd name="T53" fmla="*/ 435 h 435"/>
                <a:gd name="T54" fmla="*/ 105 w 549"/>
                <a:gd name="T55" fmla="*/ 393 h 435"/>
                <a:gd name="T56" fmla="*/ 116 w 549"/>
                <a:gd name="T57" fmla="*/ 383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49" h="435">
                  <a:moveTo>
                    <a:pt x="116" y="383"/>
                  </a:moveTo>
                  <a:cubicBezTo>
                    <a:pt x="104" y="372"/>
                    <a:pt x="95" y="361"/>
                    <a:pt x="91" y="351"/>
                  </a:cubicBezTo>
                  <a:cubicBezTo>
                    <a:pt x="87" y="343"/>
                    <a:pt x="84" y="334"/>
                    <a:pt x="82" y="324"/>
                  </a:cubicBezTo>
                  <a:cubicBezTo>
                    <a:pt x="79" y="309"/>
                    <a:pt x="79" y="292"/>
                    <a:pt x="82" y="276"/>
                  </a:cubicBezTo>
                  <a:cubicBezTo>
                    <a:pt x="84" y="264"/>
                    <a:pt x="87" y="254"/>
                    <a:pt x="90" y="245"/>
                  </a:cubicBezTo>
                  <a:cubicBezTo>
                    <a:pt x="94" y="235"/>
                    <a:pt x="100" y="226"/>
                    <a:pt x="106" y="217"/>
                  </a:cubicBezTo>
                  <a:cubicBezTo>
                    <a:pt x="116" y="203"/>
                    <a:pt x="128" y="192"/>
                    <a:pt x="141" y="183"/>
                  </a:cubicBezTo>
                  <a:cubicBezTo>
                    <a:pt x="149" y="177"/>
                    <a:pt x="157" y="173"/>
                    <a:pt x="165" y="169"/>
                  </a:cubicBezTo>
                  <a:cubicBezTo>
                    <a:pt x="175" y="165"/>
                    <a:pt x="189" y="164"/>
                    <a:pt x="206" y="165"/>
                  </a:cubicBezTo>
                  <a:cubicBezTo>
                    <a:pt x="222" y="165"/>
                    <a:pt x="240" y="167"/>
                    <a:pt x="257" y="168"/>
                  </a:cubicBezTo>
                  <a:cubicBezTo>
                    <a:pt x="267" y="169"/>
                    <a:pt x="276" y="170"/>
                    <a:pt x="285" y="170"/>
                  </a:cubicBezTo>
                  <a:cubicBezTo>
                    <a:pt x="334" y="174"/>
                    <a:pt x="386" y="175"/>
                    <a:pt x="434" y="155"/>
                  </a:cubicBezTo>
                  <a:cubicBezTo>
                    <a:pt x="482" y="135"/>
                    <a:pt x="518" y="97"/>
                    <a:pt x="549" y="60"/>
                  </a:cubicBezTo>
                  <a:cubicBezTo>
                    <a:pt x="543" y="53"/>
                    <a:pt x="537" y="46"/>
                    <a:pt x="531" y="39"/>
                  </a:cubicBezTo>
                  <a:cubicBezTo>
                    <a:pt x="520" y="25"/>
                    <a:pt x="508" y="12"/>
                    <a:pt x="497" y="0"/>
                  </a:cubicBezTo>
                  <a:cubicBezTo>
                    <a:pt x="469" y="34"/>
                    <a:pt x="439" y="67"/>
                    <a:pt x="404" y="82"/>
                  </a:cubicBezTo>
                  <a:cubicBezTo>
                    <a:pt x="368" y="97"/>
                    <a:pt x="324" y="95"/>
                    <a:pt x="279" y="91"/>
                  </a:cubicBezTo>
                  <a:cubicBezTo>
                    <a:pt x="274" y="91"/>
                    <a:pt x="269" y="90"/>
                    <a:pt x="264" y="90"/>
                  </a:cubicBezTo>
                  <a:cubicBezTo>
                    <a:pt x="242" y="88"/>
                    <a:pt x="221" y="86"/>
                    <a:pt x="201" y="86"/>
                  </a:cubicBezTo>
                  <a:cubicBezTo>
                    <a:pt x="177" y="86"/>
                    <a:pt x="155" y="89"/>
                    <a:pt x="136" y="96"/>
                  </a:cubicBezTo>
                  <a:cubicBezTo>
                    <a:pt x="122" y="102"/>
                    <a:pt x="109" y="109"/>
                    <a:pt x="97" y="117"/>
                  </a:cubicBezTo>
                  <a:cubicBezTo>
                    <a:pt x="76" y="132"/>
                    <a:pt x="57" y="150"/>
                    <a:pt x="42" y="171"/>
                  </a:cubicBezTo>
                  <a:cubicBezTo>
                    <a:pt x="32" y="185"/>
                    <a:pt x="24" y="200"/>
                    <a:pt x="18" y="215"/>
                  </a:cubicBezTo>
                  <a:cubicBezTo>
                    <a:pt x="12" y="230"/>
                    <a:pt x="7" y="246"/>
                    <a:pt x="4" y="263"/>
                  </a:cubicBezTo>
                  <a:cubicBezTo>
                    <a:pt x="0" y="289"/>
                    <a:pt x="0" y="314"/>
                    <a:pt x="5" y="339"/>
                  </a:cubicBezTo>
                  <a:cubicBezTo>
                    <a:pt x="8" y="354"/>
                    <a:pt x="12" y="368"/>
                    <a:pt x="18" y="382"/>
                  </a:cubicBezTo>
                  <a:cubicBezTo>
                    <a:pt x="27" y="401"/>
                    <a:pt x="40" y="419"/>
                    <a:pt x="57" y="435"/>
                  </a:cubicBezTo>
                  <a:cubicBezTo>
                    <a:pt x="71" y="421"/>
                    <a:pt x="88" y="407"/>
                    <a:pt x="105" y="393"/>
                  </a:cubicBezTo>
                  <a:cubicBezTo>
                    <a:pt x="108" y="389"/>
                    <a:pt x="112" y="386"/>
                    <a:pt x="116" y="38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10"/>
            <p:cNvSpPr>
              <a:spLocks/>
            </p:cNvSpPr>
            <p:nvPr/>
          </p:nvSpPr>
          <p:spPr bwMode="auto">
            <a:xfrm>
              <a:off x="8823325" y="2478088"/>
              <a:ext cx="427038" cy="307975"/>
            </a:xfrm>
            <a:custGeom>
              <a:avLst/>
              <a:gdLst>
                <a:gd name="T0" fmla="*/ 52 w 160"/>
                <a:gd name="T1" fmla="*/ 116 h 116"/>
                <a:gd name="T2" fmla="*/ 84 w 160"/>
                <a:gd name="T3" fmla="*/ 91 h 116"/>
                <a:gd name="T4" fmla="*/ 111 w 160"/>
                <a:gd name="T5" fmla="*/ 82 h 116"/>
                <a:gd name="T6" fmla="*/ 160 w 160"/>
                <a:gd name="T7" fmla="*/ 82 h 116"/>
                <a:gd name="T8" fmla="*/ 160 w 160"/>
                <a:gd name="T9" fmla="*/ 82 h 116"/>
                <a:gd name="T10" fmla="*/ 160 w 160"/>
                <a:gd name="T11" fmla="*/ 3 h 116"/>
                <a:gd name="T12" fmla="*/ 96 w 160"/>
                <a:gd name="T13" fmla="*/ 5 h 116"/>
                <a:gd name="T14" fmla="*/ 53 w 160"/>
                <a:gd name="T15" fmla="*/ 18 h 116"/>
                <a:gd name="T16" fmla="*/ 53 w 160"/>
                <a:gd name="T17" fmla="*/ 18 h 116"/>
                <a:gd name="T18" fmla="*/ 0 w 160"/>
                <a:gd name="T19" fmla="*/ 57 h 116"/>
                <a:gd name="T20" fmla="*/ 43 w 160"/>
                <a:gd name="T21" fmla="*/ 104 h 116"/>
                <a:gd name="T22" fmla="*/ 52 w 160"/>
                <a:gd name="T23" fmla="*/ 11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0" h="116">
                  <a:moveTo>
                    <a:pt x="52" y="116"/>
                  </a:moveTo>
                  <a:cubicBezTo>
                    <a:pt x="64" y="104"/>
                    <a:pt x="74" y="95"/>
                    <a:pt x="84" y="91"/>
                  </a:cubicBezTo>
                  <a:cubicBezTo>
                    <a:pt x="92" y="87"/>
                    <a:pt x="102" y="84"/>
                    <a:pt x="111" y="82"/>
                  </a:cubicBezTo>
                  <a:cubicBezTo>
                    <a:pt x="127" y="79"/>
                    <a:pt x="143" y="79"/>
                    <a:pt x="160" y="82"/>
                  </a:cubicBezTo>
                  <a:cubicBezTo>
                    <a:pt x="160" y="82"/>
                    <a:pt x="160" y="82"/>
                    <a:pt x="160" y="82"/>
                  </a:cubicBezTo>
                  <a:cubicBezTo>
                    <a:pt x="160" y="3"/>
                    <a:pt x="160" y="3"/>
                    <a:pt x="160" y="3"/>
                  </a:cubicBezTo>
                  <a:cubicBezTo>
                    <a:pt x="138" y="0"/>
                    <a:pt x="117" y="1"/>
                    <a:pt x="96" y="5"/>
                  </a:cubicBezTo>
                  <a:cubicBezTo>
                    <a:pt x="81" y="8"/>
                    <a:pt x="67" y="12"/>
                    <a:pt x="53" y="18"/>
                  </a:cubicBezTo>
                  <a:cubicBezTo>
                    <a:pt x="53" y="18"/>
                    <a:pt x="53" y="18"/>
                    <a:pt x="53" y="18"/>
                  </a:cubicBezTo>
                  <a:cubicBezTo>
                    <a:pt x="34" y="27"/>
                    <a:pt x="17" y="40"/>
                    <a:pt x="0" y="57"/>
                  </a:cubicBezTo>
                  <a:cubicBezTo>
                    <a:pt x="14" y="71"/>
                    <a:pt x="28" y="88"/>
                    <a:pt x="43" y="104"/>
                  </a:cubicBezTo>
                  <a:cubicBezTo>
                    <a:pt x="46" y="108"/>
                    <a:pt x="49" y="112"/>
                    <a:pt x="52" y="1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6" name="Rectangle 15"/>
          <p:cNvSpPr/>
          <p:nvPr userDrawn="1"/>
        </p:nvSpPr>
        <p:spPr>
          <a:xfrm>
            <a:off x="0" y="4120576"/>
            <a:ext cx="9144000" cy="86061"/>
          </a:xfrm>
          <a:prstGeom prst="rect">
            <a:avLst/>
          </a:prstGeom>
          <a:solidFill>
            <a:srgbClr val="2BAAE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8" name="Text Placeholder 22">
            <a:extLst>
              <a:ext uri="{FF2B5EF4-FFF2-40B4-BE49-F238E27FC236}">
                <a16:creationId xmlns:a16="http://schemas.microsoft.com/office/drawing/2014/main" xmlns="" id="{1D772AEC-92A6-4F8B-A7FE-F1B8ACAAC6C9}"/>
              </a:ext>
            </a:extLst>
          </p:cNvPr>
          <p:cNvSpPr>
            <a:spLocks noGrp="1"/>
          </p:cNvSpPr>
          <p:nvPr>
            <p:ph type="body" sz="quarter" idx="12" hasCustomPrompt="1"/>
          </p:nvPr>
        </p:nvSpPr>
        <p:spPr>
          <a:xfrm>
            <a:off x="443333" y="4370204"/>
            <a:ext cx="8257335" cy="286232"/>
          </a:xfrm>
          <a:prstGeom prst="rect">
            <a:avLst/>
          </a:prstGeom>
        </p:spPr>
        <p:txBody>
          <a:bodyPr wrap="square" anchor="ctr">
            <a:spAutoFit/>
          </a:bodyPr>
          <a:lstStyle>
            <a:lvl1pPr marL="0" indent="0" algn="ctr">
              <a:buNone/>
              <a:defRPr lang="de-DE" sz="1400" b="0" i="0" u="none" kern="1200" dirty="0">
                <a:solidFill>
                  <a:schemeClr val="bg2">
                    <a:lumMod val="50000"/>
                  </a:schemeClr>
                </a:solidFill>
                <a:latin typeface="Arial" charset="0"/>
                <a:ea typeface="Arial" charset="0"/>
                <a:cs typeface="Arial" charset="0"/>
              </a:defRPr>
            </a:lvl1pPr>
          </a:lstStyle>
          <a:p>
            <a:pPr lvl="0"/>
            <a:r>
              <a:rPr lang="en-US" dirty="0"/>
              <a:t>PRESENTER NAME</a:t>
            </a:r>
            <a:endParaRPr lang="de-DE" dirty="0"/>
          </a:p>
        </p:txBody>
      </p:sp>
      <p:sp>
        <p:nvSpPr>
          <p:cNvPr id="19" name="Text Placeholder 22">
            <a:extLst>
              <a:ext uri="{FF2B5EF4-FFF2-40B4-BE49-F238E27FC236}">
                <a16:creationId xmlns:a16="http://schemas.microsoft.com/office/drawing/2014/main" xmlns="" id="{7DD9A1A3-12B0-4692-AFDC-2EB0351D7B97}"/>
              </a:ext>
            </a:extLst>
          </p:cNvPr>
          <p:cNvSpPr>
            <a:spLocks noGrp="1"/>
          </p:cNvSpPr>
          <p:nvPr>
            <p:ph type="body" sz="quarter" idx="14" hasCustomPrompt="1"/>
          </p:nvPr>
        </p:nvSpPr>
        <p:spPr>
          <a:xfrm>
            <a:off x="443333" y="4787588"/>
            <a:ext cx="8257335" cy="286232"/>
          </a:xfrm>
          <a:prstGeom prst="rect">
            <a:avLst/>
          </a:prstGeom>
        </p:spPr>
        <p:txBody>
          <a:bodyPr wrap="square" anchor="ctr">
            <a:spAutoFit/>
          </a:bodyPr>
          <a:lstStyle>
            <a:lvl1pPr marL="0" indent="0" algn="ctr">
              <a:buNone/>
              <a:defRPr lang="de-DE" sz="1400" b="0" i="0" u="none" kern="1200" dirty="0">
                <a:solidFill>
                  <a:schemeClr val="bg2">
                    <a:lumMod val="50000"/>
                  </a:schemeClr>
                </a:solidFill>
                <a:latin typeface="Arial" charset="0"/>
                <a:ea typeface="Arial" charset="0"/>
                <a:cs typeface="Arial" charset="0"/>
              </a:defRPr>
            </a:lvl1pPr>
          </a:lstStyle>
          <a:p>
            <a:pPr lvl="0"/>
            <a:r>
              <a:rPr lang="en-US" dirty="0"/>
              <a:t>PRESENTERS ORGANISATIONS</a:t>
            </a:r>
            <a:endParaRPr lang="de-DE" dirty="0"/>
          </a:p>
        </p:txBody>
      </p:sp>
      <p:sp>
        <p:nvSpPr>
          <p:cNvPr id="20" name="Text Placeholder 22">
            <a:extLst>
              <a:ext uri="{FF2B5EF4-FFF2-40B4-BE49-F238E27FC236}">
                <a16:creationId xmlns:a16="http://schemas.microsoft.com/office/drawing/2014/main" xmlns="" id="{AB33C30C-ABB7-4956-99FC-59F5C1757A00}"/>
              </a:ext>
            </a:extLst>
          </p:cNvPr>
          <p:cNvSpPr>
            <a:spLocks noGrp="1"/>
          </p:cNvSpPr>
          <p:nvPr>
            <p:ph type="body" sz="quarter" idx="15" hasCustomPrompt="1"/>
          </p:nvPr>
        </p:nvSpPr>
        <p:spPr>
          <a:xfrm>
            <a:off x="443333" y="5212385"/>
            <a:ext cx="8257335" cy="286232"/>
          </a:xfrm>
          <a:prstGeom prst="rect">
            <a:avLst/>
          </a:prstGeom>
        </p:spPr>
        <p:txBody>
          <a:bodyPr wrap="square" anchor="ctr">
            <a:spAutoFit/>
          </a:bodyPr>
          <a:lstStyle>
            <a:lvl1pPr marL="0" indent="0" algn="ctr">
              <a:buNone/>
              <a:defRPr lang="de-DE" sz="1400" u="none" kern="1200" dirty="0">
                <a:solidFill>
                  <a:schemeClr val="bg2">
                    <a:lumMod val="50000"/>
                  </a:schemeClr>
                </a:solidFill>
                <a:latin typeface="Arial" charset="0"/>
                <a:ea typeface="Arial" charset="0"/>
                <a:cs typeface="Arial" charset="0"/>
              </a:defRPr>
            </a:lvl1pPr>
          </a:lstStyle>
          <a:p>
            <a:pPr lvl="0"/>
            <a:r>
              <a:rPr lang="de-DE" dirty="0" smtClean="0"/>
              <a:t>EMAIL</a:t>
            </a:r>
            <a:endParaRPr lang="de-DE" dirty="0"/>
          </a:p>
        </p:txBody>
      </p:sp>
      <p:sp>
        <p:nvSpPr>
          <p:cNvPr id="22" name="Text Placeholder 4"/>
          <p:cNvSpPr>
            <a:spLocks noGrp="1"/>
          </p:cNvSpPr>
          <p:nvPr>
            <p:ph type="body" sz="quarter" idx="10" hasCustomPrompt="1"/>
          </p:nvPr>
        </p:nvSpPr>
        <p:spPr>
          <a:xfrm>
            <a:off x="443333" y="2597659"/>
            <a:ext cx="8257335" cy="1278624"/>
          </a:xfrm>
          <a:prstGeom prst="rect">
            <a:avLst/>
          </a:prstGeom>
        </p:spPr>
        <p:txBody>
          <a:bodyPr lIns="0" tIns="0" rIns="0" bIns="0">
            <a:normAutofit/>
          </a:bodyPr>
          <a:lstStyle>
            <a:lvl1pPr marL="0" indent="0" algn="ctr">
              <a:buNone/>
              <a:defRPr lang="en-US" sz="6000" kern="1200" cap="all" baseline="0" dirty="0" smtClean="0">
                <a:solidFill>
                  <a:schemeClr val="bg1"/>
                </a:solidFill>
                <a:latin typeface="Impact" panose="020B0806030902050204" pitchFamily="34" charset="0"/>
                <a:ea typeface="+mn-ea"/>
                <a:cs typeface="+mn-cs"/>
              </a:defRPr>
            </a:lvl1pPr>
            <a:lvl2pPr>
              <a:defRPr lang="en-US" sz="4800" kern="1200" dirty="0" smtClean="0">
                <a:solidFill>
                  <a:schemeClr val="bg1"/>
                </a:solidFill>
                <a:latin typeface="Impact" panose="020B0806030902050204" pitchFamily="34" charset="0"/>
                <a:ea typeface="+mn-ea"/>
                <a:cs typeface="+mn-cs"/>
              </a:defRPr>
            </a:lvl2pPr>
            <a:lvl3pPr>
              <a:defRPr lang="en-US" sz="4800" kern="1200" dirty="0" smtClean="0">
                <a:solidFill>
                  <a:schemeClr val="bg1"/>
                </a:solidFill>
                <a:latin typeface="Impact" panose="020B0806030902050204" pitchFamily="34" charset="0"/>
                <a:ea typeface="+mn-ea"/>
                <a:cs typeface="+mn-cs"/>
              </a:defRPr>
            </a:lvl3pPr>
            <a:lvl4pPr>
              <a:defRPr lang="en-US" sz="4800" kern="1200" dirty="0" smtClean="0">
                <a:solidFill>
                  <a:schemeClr val="bg1"/>
                </a:solidFill>
                <a:latin typeface="Impact" panose="020B0806030902050204" pitchFamily="34" charset="0"/>
                <a:ea typeface="+mn-ea"/>
                <a:cs typeface="+mn-cs"/>
              </a:defRPr>
            </a:lvl4pPr>
            <a:lvl5pPr>
              <a:defRPr lang="en-IN" sz="4800" kern="1200" dirty="0">
                <a:solidFill>
                  <a:schemeClr val="bg1"/>
                </a:solidFill>
                <a:latin typeface="Impact" panose="020B0806030902050204" pitchFamily="34" charset="0"/>
                <a:ea typeface="+mn-ea"/>
                <a:cs typeface="+mn-cs"/>
              </a:defRPr>
            </a:lvl5pPr>
          </a:lstStyle>
          <a:p>
            <a:pPr lvl="0"/>
            <a:r>
              <a:rPr lang="en-IN" dirty="0" smtClean="0"/>
              <a:t>Thank - you</a:t>
            </a:r>
            <a:endParaRPr lang="en-IN" dirty="0"/>
          </a:p>
        </p:txBody>
      </p:sp>
      <p:sp>
        <p:nvSpPr>
          <p:cNvPr id="23" name="TextBox 22"/>
          <p:cNvSpPr txBox="1"/>
          <p:nvPr userDrawn="1"/>
        </p:nvSpPr>
        <p:spPr>
          <a:xfrm>
            <a:off x="2786999" y="673461"/>
            <a:ext cx="3422732" cy="646331"/>
          </a:xfrm>
          <a:prstGeom prst="rect">
            <a:avLst/>
          </a:prstGeom>
          <a:noFill/>
        </p:spPr>
        <p:txBody>
          <a:bodyPr wrap="none" rtlCol="0">
            <a:spAutoFit/>
          </a:bodyPr>
          <a:lstStyle/>
          <a:p>
            <a:pPr algn="ctr"/>
            <a:r>
              <a:rPr lang="en-GB" dirty="0" smtClean="0">
                <a:solidFill>
                  <a:schemeClr val="tx1">
                    <a:lumMod val="65000"/>
                    <a:lumOff val="35000"/>
                  </a:schemeClr>
                </a:solidFill>
                <a:latin typeface="Impact" charset="0"/>
                <a:ea typeface="Impact" charset="0"/>
                <a:cs typeface="Impact" charset="0"/>
              </a:rPr>
              <a:t>Creating</a:t>
            </a:r>
            <a:r>
              <a:rPr lang="en-GB" baseline="0" dirty="0" smtClean="0">
                <a:solidFill>
                  <a:schemeClr val="tx1">
                    <a:lumMod val="65000"/>
                    <a:lumOff val="35000"/>
                  </a:schemeClr>
                </a:solidFill>
                <a:latin typeface="Impact" charset="0"/>
                <a:ea typeface="Impact" charset="0"/>
                <a:cs typeface="Impact" charset="0"/>
              </a:rPr>
              <a:t> products and knowledge </a:t>
            </a:r>
          </a:p>
          <a:p>
            <a:pPr algn="ctr"/>
            <a:r>
              <a:rPr lang="en-GB" baseline="0" dirty="0" smtClean="0">
                <a:solidFill>
                  <a:schemeClr val="tx1">
                    <a:lumMod val="65000"/>
                    <a:lumOff val="35000"/>
                  </a:schemeClr>
                </a:solidFill>
                <a:latin typeface="Impact" charset="0"/>
                <a:ea typeface="Impact" charset="0"/>
                <a:cs typeface="Impact" charset="0"/>
              </a:rPr>
              <a:t>for the Mediterranean</a:t>
            </a:r>
            <a:endParaRPr lang="en-GB" dirty="0">
              <a:solidFill>
                <a:schemeClr val="tx1">
                  <a:lumMod val="65000"/>
                  <a:lumOff val="35000"/>
                </a:schemeClr>
              </a:solidFill>
              <a:latin typeface="Impact" charset="0"/>
              <a:ea typeface="Impact" charset="0"/>
              <a:cs typeface="Impact" charset="0"/>
            </a:endParaRPr>
          </a:p>
        </p:txBody>
      </p:sp>
      <p:sp>
        <p:nvSpPr>
          <p:cNvPr id="24" name="TextBox 23"/>
          <p:cNvSpPr txBox="1"/>
          <p:nvPr userDrawn="1"/>
        </p:nvSpPr>
        <p:spPr>
          <a:xfrm>
            <a:off x="1309781" y="6108861"/>
            <a:ext cx="7686720" cy="230832"/>
          </a:xfrm>
          <a:prstGeom prst="rect">
            <a:avLst/>
          </a:prstGeom>
          <a:noFill/>
        </p:spPr>
        <p:txBody>
          <a:bodyPr wrap="none" rtlCol="0">
            <a:spAutoFit/>
          </a:bodyPr>
          <a:lstStyle/>
          <a:p>
            <a:r>
              <a:rPr lang="en-US" sz="900" b="0" i="0" kern="1200" dirty="0" smtClean="0">
                <a:solidFill>
                  <a:schemeClr val="tx1"/>
                </a:solidFill>
                <a:effectLst/>
                <a:latin typeface="Arial" charset="0"/>
                <a:ea typeface="Arial" charset="0"/>
                <a:cs typeface="Arial" charset="0"/>
              </a:rPr>
              <a:t>This project has received funding from the European Union’s Horizon 2020 research and innovation programme under grant agreement No 727277</a:t>
            </a:r>
            <a:endParaRPr lang="en-GB" sz="900" dirty="0">
              <a:latin typeface="Arial" charset="0"/>
              <a:ea typeface="Arial" charset="0"/>
              <a:cs typeface="Arial" charset="0"/>
            </a:endParaRPr>
          </a:p>
        </p:txBody>
      </p:sp>
      <p:sp>
        <p:nvSpPr>
          <p:cNvPr id="26" name="Picture Placeholder 4"/>
          <p:cNvSpPr>
            <a:spLocks noGrp="1"/>
          </p:cNvSpPr>
          <p:nvPr>
            <p:ph type="pic" sz="quarter" idx="16" hasCustomPrompt="1"/>
          </p:nvPr>
        </p:nvSpPr>
        <p:spPr>
          <a:xfrm>
            <a:off x="7258050" y="388938"/>
            <a:ext cx="1585913" cy="1108075"/>
          </a:xfrm>
          <a:prstGeom prst="rect">
            <a:avLst/>
          </a:prstGeom>
        </p:spPr>
        <p:txBody>
          <a:bodyPr/>
          <a:lstStyle>
            <a:lvl1pPr>
              <a:defRPr sz="1600" baseline="0">
                <a:latin typeface="Arial" charset="0"/>
                <a:ea typeface="Arial" charset="0"/>
                <a:cs typeface="Arial" charset="0"/>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smtClean="0"/>
              <a:t>Presenter Logo</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dirty="0" smtClean="0"/>
              <a:t>Click to edit Master title style</a:t>
            </a:r>
            <a:endParaRPr lang="en-GB"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GB" dirty="0"/>
          </a:p>
        </p:txBody>
      </p:sp>
    </p:spTree>
    <p:extLst>
      <p:ext uri="{BB962C8B-B14F-4D97-AF65-F5344CB8AC3E}">
        <p14:creationId xmlns:p14="http://schemas.microsoft.com/office/powerpoint/2010/main" val="618563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a:latin typeface="Arial" charset="0"/>
                <a:ea typeface="Arial" charset="0"/>
                <a:cs typeface="Arial" charset="0"/>
              </a:defRPr>
            </a:lvl1pPr>
            <a:lvl2pPr>
              <a:defRPr>
                <a:latin typeface="Arial" charset="0"/>
                <a:ea typeface="Arial" charset="0"/>
                <a:cs typeface="Arial" charset="0"/>
              </a:defRPr>
            </a:lvl2pPr>
            <a:lvl3pPr>
              <a:defRPr>
                <a:latin typeface="Arial" charset="0"/>
                <a:ea typeface="Arial" charset="0"/>
                <a:cs typeface="Arial" charset="0"/>
              </a:defRPr>
            </a:lvl3pPr>
            <a:lvl4pPr>
              <a:defRPr>
                <a:latin typeface="Arial" charset="0"/>
                <a:ea typeface="Arial" charset="0"/>
                <a:cs typeface="Arial" charset="0"/>
              </a:defRPr>
            </a:lvl4pPr>
            <a:lvl5pPr>
              <a:defRPr>
                <a:latin typeface="Arial" charset="0"/>
                <a:ea typeface="Arial" charset="0"/>
                <a:cs typeface="Arial"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29115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dirty="0" smtClean="0"/>
              <a:t>Click to edit Master title style</a:t>
            </a:r>
            <a:endParaRPr lang="en-GB" dirty="0"/>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302113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968538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3516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p>
            <a:fld id="{29B301FE-45A9-3D43-8A41-1BE1E2FB3E2B}" type="datetimeFigureOut">
              <a:rPr lang="en-GB" smtClean="0"/>
              <a:t>31/05/2018</a:t>
            </a:fld>
            <a:endParaRPr lang="en-GB"/>
          </a:p>
        </p:txBody>
      </p:sp>
      <p:sp>
        <p:nvSpPr>
          <p:cNvPr id="6" name="Footer Placeholder 5"/>
          <p:cNvSpPr>
            <a:spLocks noGrp="1"/>
          </p:cNvSpPr>
          <p:nvPr>
            <p:ph type="ftr" sz="quarter" idx="11"/>
          </p:nvPr>
        </p:nvSpPr>
        <p:spPr>
          <a:xfrm>
            <a:off x="3028950" y="6356350"/>
            <a:ext cx="30861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p>
            <a:fld id="{2FFFBD0A-E8E1-8845-86BC-8122184D1163}" type="slidenum">
              <a:rPr lang="en-GB" smtClean="0"/>
              <a:t>‹#›</a:t>
            </a:fld>
            <a:endParaRPr lang="en-GB"/>
          </a:p>
        </p:txBody>
      </p:sp>
    </p:spTree>
    <p:extLst>
      <p:ext uri="{BB962C8B-B14F-4D97-AF65-F5344CB8AC3E}">
        <p14:creationId xmlns:p14="http://schemas.microsoft.com/office/powerpoint/2010/main" val="9398745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emf"/><Relationship Id="rId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theme" Target="../theme/theme2.xml"/><Relationship Id="rId8" Type="http://schemas.openxmlformats.org/officeDocument/2006/relationships/image" Target="../media/image1.emf"/><Relationship Id="rId9" Type="http://schemas.openxmlformats.org/officeDocument/2006/relationships/hyperlink" Target="http://odysseaplatform.eu/" TargetMode="External"/><Relationship Id="rId1" Type="http://schemas.openxmlformats.org/officeDocument/2006/relationships/slideLayout" Target="../slideLayouts/slideLayout3.xml"/><Relationship Id="rId2"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4"/>
          <a:stretch>
            <a:fillRect/>
          </a:stretch>
        </p:blipFill>
        <p:spPr>
          <a:xfrm>
            <a:off x="439568" y="378242"/>
            <a:ext cx="1303167" cy="1106463"/>
          </a:xfrm>
          <a:prstGeom prst="rect">
            <a:avLst/>
          </a:prstGeom>
        </p:spPr>
      </p:pic>
      <p:pic>
        <p:nvPicPr>
          <p:cNvPr id="8" name="Picture 7"/>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420604" y="5928207"/>
            <a:ext cx="817978" cy="544773"/>
          </a:xfrm>
          <a:prstGeom prst="rect">
            <a:avLst/>
          </a:prstGeom>
        </p:spPr>
      </p:pic>
    </p:spTree>
    <p:extLst>
      <p:ext uri="{BB962C8B-B14F-4D97-AF65-F5344CB8AC3E}">
        <p14:creationId xmlns:p14="http://schemas.microsoft.com/office/powerpoint/2010/main" val="245573008"/>
      </p:ext>
    </p:extLst>
  </p:cSld>
  <p:clrMap bg1="lt1" tx1="dk1" bg2="lt2" tx2="dk2" accent1="accent1" accent2="accent2" accent3="accent3" accent4="accent4" accent5="accent5" accent6="accent6" hlink="hlink" folHlink="folHlink"/>
  <p:sldLayoutIdLst>
    <p:sldLayoutId id="2147483661" r:id="rId1"/>
    <p:sldLayoutId id="21474836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4537" y="365125"/>
            <a:ext cx="6906652" cy="1039469"/>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Rectangle 5"/>
          <p:cNvSpPr>
            <a:spLocks noChangeArrowheads="1"/>
          </p:cNvSpPr>
          <p:nvPr userDrawn="1"/>
        </p:nvSpPr>
        <p:spPr bwMode="auto">
          <a:xfrm>
            <a:off x="474536" y="1492380"/>
            <a:ext cx="8264110" cy="95398"/>
          </a:xfrm>
          <a:prstGeom prst="rect">
            <a:avLst/>
          </a:prstGeom>
          <a:solidFill>
            <a:srgbClr val="2BAAE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8" name="Picture 7"/>
          <p:cNvPicPr>
            <a:picLocks noChangeAspect="1"/>
          </p:cNvPicPr>
          <p:nvPr userDrawn="1"/>
        </p:nvPicPr>
        <p:blipFill>
          <a:blip r:embed="rId8" cstate="screen">
            <a:extLst>
              <a:ext uri="{28A0092B-C50C-407E-A947-70E740481C1C}">
                <a14:useLocalDpi xmlns:a14="http://schemas.microsoft.com/office/drawing/2010/main"/>
              </a:ext>
            </a:extLst>
          </a:blip>
          <a:stretch>
            <a:fillRect/>
          </a:stretch>
        </p:blipFill>
        <p:spPr>
          <a:xfrm>
            <a:off x="7506100" y="355001"/>
            <a:ext cx="1236186" cy="1049593"/>
          </a:xfrm>
          <a:prstGeom prst="rect">
            <a:avLst/>
          </a:prstGeom>
        </p:spPr>
      </p:pic>
      <p:sp>
        <p:nvSpPr>
          <p:cNvPr id="9" name="Footer Placeholder 2"/>
          <p:cNvSpPr txBox="1">
            <a:spLocks/>
          </p:cNvSpPr>
          <p:nvPr userDrawn="1"/>
        </p:nvSpPr>
        <p:spPr>
          <a:xfrm>
            <a:off x="462516" y="6455693"/>
            <a:ext cx="4359771" cy="169277"/>
          </a:xfrm>
          <a:prstGeom prst="rect">
            <a:avLst/>
          </a:prstGeom>
        </p:spPr>
        <p:txBody>
          <a:bodyPr vert="horz" lIns="0" tIns="0" rIns="0" bIns="0" rtlCol="0" anchor="ctr"/>
          <a:lstStyle>
            <a:defPPr>
              <a:defRPr lang="en-US"/>
            </a:defPPr>
            <a:lvl1pPr marL="0" algn="l"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ADAFB0">
                    <a:lumMod val="50000"/>
                  </a:srgbClr>
                </a:solidFill>
                <a:effectLst/>
                <a:uLnTx/>
                <a:uFillTx/>
                <a:latin typeface="Arial" panose="020B0604020202020204"/>
                <a:hlinkClick r:id="rId9"/>
              </a:rPr>
              <a:t>odysseaplatform.eu</a:t>
            </a:r>
            <a:r>
              <a:rPr kumimoji="0" lang="en-US" sz="1100" b="0" i="0" u="none" strike="noStrike" kern="1200" cap="none" spc="0" normalizeH="0" baseline="0" noProof="0" dirty="0">
                <a:ln>
                  <a:noFill/>
                </a:ln>
                <a:solidFill>
                  <a:srgbClr val="ADAFB0">
                    <a:lumMod val="50000"/>
                  </a:srgbClr>
                </a:solidFill>
                <a:effectLst/>
                <a:uLnTx/>
                <a:uFillTx/>
                <a:latin typeface="Arial" panose="020B0604020202020204"/>
              </a:rPr>
              <a:t> |@</a:t>
            </a:r>
            <a:r>
              <a:rPr kumimoji="0" lang="en-US" sz="1100" b="0" i="0" u="none" strike="noStrike" kern="1200" cap="none" spc="0" normalizeH="0" baseline="0" noProof="0" dirty="0" err="1">
                <a:ln>
                  <a:noFill/>
                </a:ln>
                <a:solidFill>
                  <a:srgbClr val="ADAFB0">
                    <a:lumMod val="50000"/>
                  </a:srgbClr>
                </a:solidFill>
                <a:effectLst/>
                <a:uLnTx/>
                <a:uFillTx/>
                <a:latin typeface="Arial" panose="020B0604020202020204"/>
              </a:rPr>
              <a:t>odysseaplatform</a:t>
            </a:r>
            <a:endParaRPr kumimoji="0" lang="en-US" sz="1100" b="0" i="0" u="none" strike="noStrike" kern="1200" cap="none" spc="0" normalizeH="0" baseline="0" noProof="0" dirty="0">
              <a:ln>
                <a:noFill/>
              </a:ln>
              <a:solidFill>
                <a:srgbClr val="ADAFB0">
                  <a:lumMod val="50000"/>
                </a:srgbClr>
              </a:solidFill>
              <a:effectLst/>
              <a:uLnTx/>
              <a:uFillTx/>
              <a:latin typeface="Arial" panose="020B0604020202020204"/>
            </a:endParaRPr>
          </a:p>
        </p:txBody>
      </p:sp>
    </p:spTree>
    <p:extLst>
      <p:ext uri="{BB962C8B-B14F-4D97-AF65-F5344CB8AC3E}">
        <p14:creationId xmlns:p14="http://schemas.microsoft.com/office/powerpoint/2010/main" val="56129225"/>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4" r:id="rId6"/>
  </p:sldLayoutIdLst>
  <p:txStyles>
    <p:titleStyle>
      <a:lvl1pPr algn="l" defTabSz="914400" rtl="0" eaLnBrk="1" latinLnBrk="0" hangingPunct="1">
        <a:lnSpc>
          <a:spcPct val="90000"/>
        </a:lnSpc>
        <a:spcBef>
          <a:spcPct val="0"/>
        </a:spcBef>
        <a:buNone/>
        <a:defRPr sz="4400" kern="1200">
          <a:solidFill>
            <a:schemeClr val="accent1">
              <a:lumMod val="75000"/>
            </a:schemeClr>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GB" dirty="0" smtClean="0"/>
              <a:t>Meeting Name</a:t>
            </a:r>
            <a:endParaRPr lang="en-GB" dirty="0"/>
          </a:p>
        </p:txBody>
      </p:sp>
      <p:sp>
        <p:nvSpPr>
          <p:cNvPr id="3" name="Text Placeholder 2"/>
          <p:cNvSpPr>
            <a:spLocks noGrp="1"/>
          </p:cNvSpPr>
          <p:nvPr>
            <p:ph type="body" sz="quarter" idx="12"/>
          </p:nvPr>
        </p:nvSpPr>
        <p:spPr/>
        <p:txBody>
          <a:bodyPr/>
          <a:lstStyle/>
          <a:p>
            <a:r>
              <a:rPr lang="en-GB" dirty="0" smtClean="0"/>
              <a:t>Presenter Name(s)</a:t>
            </a:r>
            <a:endParaRPr lang="en-GB" dirty="0"/>
          </a:p>
        </p:txBody>
      </p:sp>
      <p:sp>
        <p:nvSpPr>
          <p:cNvPr id="4" name="Text Placeholder 3"/>
          <p:cNvSpPr>
            <a:spLocks noGrp="1"/>
          </p:cNvSpPr>
          <p:nvPr>
            <p:ph type="body" sz="quarter" idx="14"/>
          </p:nvPr>
        </p:nvSpPr>
        <p:spPr/>
        <p:txBody>
          <a:bodyPr/>
          <a:lstStyle/>
          <a:p>
            <a:r>
              <a:rPr lang="en-GB" dirty="0" smtClean="0"/>
              <a:t>Presenter Organisation(s)</a:t>
            </a:r>
            <a:endParaRPr lang="en-GB" dirty="0"/>
          </a:p>
        </p:txBody>
      </p:sp>
      <p:sp>
        <p:nvSpPr>
          <p:cNvPr id="5" name="Text Placeholder 4"/>
          <p:cNvSpPr>
            <a:spLocks noGrp="1"/>
          </p:cNvSpPr>
          <p:nvPr>
            <p:ph type="body" sz="quarter" idx="15"/>
          </p:nvPr>
        </p:nvSpPr>
        <p:spPr/>
        <p:txBody>
          <a:bodyPr/>
          <a:lstStyle/>
          <a:p>
            <a:r>
              <a:rPr lang="en-GB" dirty="0" smtClean="0"/>
              <a:t>Email</a:t>
            </a:r>
            <a:endParaRPr lang="en-GB" dirty="0"/>
          </a:p>
        </p:txBody>
      </p:sp>
      <p:sp>
        <p:nvSpPr>
          <p:cNvPr id="6" name="Text Placeholder 5"/>
          <p:cNvSpPr>
            <a:spLocks noGrp="1"/>
          </p:cNvSpPr>
          <p:nvPr>
            <p:ph type="body" sz="quarter" idx="10"/>
          </p:nvPr>
        </p:nvSpPr>
        <p:spPr>
          <a:xfrm>
            <a:off x="443333" y="2063470"/>
            <a:ext cx="8257335" cy="1812814"/>
          </a:xfrm>
        </p:spPr>
        <p:txBody>
          <a:bodyPr anchor="ctr"/>
          <a:lstStyle/>
          <a:p>
            <a:r>
              <a:rPr lang="en-GB" dirty="0" smtClean="0"/>
              <a:t>PRESENTATION TITLE</a:t>
            </a:r>
            <a:endParaRPr lang="en-GB" dirty="0"/>
          </a:p>
        </p:txBody>
      </p:sp>
      <p:sp>
        <p:nvSpPr>
          <p:cNvPr id="7" name="Picture Placeholder 6"/>
          <p:cNvSpPr>
            <a:spLocks noGrp="1"/>
          </p:cNvSpPr>
          <p:nvPr>
            <p:ph type="pic" sz="quarter" idx="16"/>
          </p:nvPr>
        </p:nvSpPr>
        <p:spPr/>
      </p:sp>
    </p:spTree>
    <p:extLst>
      <p:ext uri="{BB962C8B-B14F-4D97-AF65-F5344CB8AC3E}">
        <p14:creationId xmlns:p14="http://schemas.microsoft.com/office/powerpoint/2010/main" val="1691897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en-GB" dirty="0" smtClean="0"/>
              <a:t>Presenter Name(s)</a:t>
            </a:r>
            <a:endParaRPr lang="en-GB" dirty="0"/>
          </a:p>
        </p:txBody>
      </p:sp>
      <p:sp>
        <p:nvSpPr>
          <p:cNvPr id="3" name="Text Placeholder 2"/>
          <p:cNvSpPr>
            <a:spLocks noGrp="1"/>
          </p:cNvSpPr>
          <p:nvPr>
            <p:ph type="body" sz="quarter" idx="14"/>
          </p:nvPr>
        </p:nvSpPr>
        <p:spPr/>
        <p:txBody>
          <a:bodyPr/>
          <a:lstStyle/>
          <a:p>
            <a:r>
              <a:rPr lang="en-GB" dirty="0" smtClean="0"/>
              <a:t>Presenter Organisation(s)</a:t>
            </a:r>
            <a:endParaRPr lang="en-GB" dirty="0"/>
          </a:p>
        </p:txBody>
      </p:sp>
      <p:sp>
        <p:nvSpPr>
          <p:cNvPr id="4" name="Text Placeholder 3"/>
          <p:cNvSpPr>
            <a:spLocks noGrp="1"/>
          </p:cNvSpPr>
          <p:nvPr>
            <p:ph type="body" sz="quarter" idx="15"/>
          </p:nvPr>
        </p:nvSpPr>
        <p:spPr/>
        <p:txBody>
          <a:bodyPr/>
          <a:lstStyle/>
          <a:p>
            <a:r>
              <a:rPr lang="en-GB" dirty="0" smtClean="0"/>
              <a:t>Email</a:t>
            </a:r>
            <a:endParaRPr lang="en-GB" dirty="0"/>
          </a:p>
        </p:txBody>
      </p:sp>
      <p:sp>
        <p:nvSpPr>
          <p:cNvPr id="5" name="Text Placeholder 4"/>
          <p:cNvSpPr>
            <a:spLocks noGrp="1"/>
          </p:cNvSpPr>
          <p:nvPr>
            <p:ph type="body" sz="quarter" idx="10"/>
          </p:nvPr>
        </p:nvSpPr>
        <p:spPr/>
        <p:txBody>
          <a:bodyPr/>
          <a:lstStyle/>
          <a:p>
            <a:r>
              <a:rPr lang="en-GB" dirty="0" smtClean="0"/>
              <a:t>THANK-YOU</a:t>
            </a:r>
            <a:endParaRPr lang="en-GB" dirty="0"/>
          </a:p>
        </p:txBody>
      </p:sp>
      <p:sp>
        <p:nvSpPr>
          <p:cNvPr id="6" name="Picture Placeholder 5"/>
          <p:cNvSpPr>
            <a:spLocks noGrp="1"/>
          </p:cNvSpPr>
          <p:nvPr>
            <p:ph type="pic" sz="quarter" idx="16"/>
          </p:nvPr>
        </p:nvSpPr>
        <p:spPr/>
      </p:sp>
    </p:spTree>
    <p:extLst>
      <p:ext uri="{BB962C8B-B14F-4D97-AF65-F5344CB8AC3E}">
        <p14:creationId xmlns:p14="http://schemas.microsoft.com/office/powerpoint/2010/main" val="1336538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dirty="0"/>
          </a:p>
        </p:txBody>
      </p:sp>
    </p:spTree>
    <p:extLst>
      <p:ext uri="{BB962C8B-B14F-4D97-AF65-F5344CB8AC3E}">
        <p14:creationId xmlns:p14="http://schemas.microsoft.com/office/powerpoint/2010/main" val="1159373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ODYSSEA Project</a:t>
            </a:r>
            <a:endParaRPr lang="en-GB" dirty="0"/>
          </a:p>
        </p:txBody>
      </p:sp>
      <p:sp>
        <p:nvSpPr>
          <p:cNvPr id="4" name="Rounded Rectangle 27"/>
          <p:cNvSpPr/>
          <p:nvPr/>
        </p:nvSpPr>
        <p:spPr>
          <a:xfrm>
            <a:off x="1086542" y="1913712"/>
            <a:ext cx="4604990" cy="4216856"/>
          </a:xfrm>
          <a:prstGeom prst="roundRect">
            <a:avLst>
              <a:gd name="adj" fmla="val 8710"/>
            </a:avLst>
          </a:prstGeom>
          <a:solidFill>
            <a:srgbClr val="0B468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Arial" charset="0"/>
              <a:ea typeface="Arial" charset="0"/>
              <a:cs typeface="Arial" charset="0"/>
            </a:endParaRPr>
          </a:p>
        </p:txBody>
      </p:sp>
      <p:sp>
        <p:nvSpPr>
          <p:cNvPr id="5" name="Rounded Rectangle 27"/>
          <p:cNvSpPr/>
          <p:nvPr/>
        </p:nvSpPr>
        <p:spPr>
          <a:xfrm>
            <a:off x="6052479" y="1913712"/>
            <a:ext cx="2692455" cy="4216856"/>
          </a:xfrm>
          <a:prstGeom prst="roundRect">
            <a:avLst>
              <a:gd name="adj" fmla="val 9362"/>
            </a:avLst>
          </a:prstGeom>
          <a:solidFill>
            <a:srgbClr val="0B468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Arial" charset="0"/>
              <a:ea typeface="Arial" charset="0"/>
              <a:cs typeface="Arial" charset="0"/>
            </a:endParaRPr>
          </a:p>
        </p:txBody>
      </p:sp>
      <p:sp>
        <p:nvSpPr>
          <p:cNvPr id="6" name="Rectangle 5"/>
          <p:cNvSpPr/>
          <p:nvPr/>
        </p:nvSpPr>
        <p:spPr>
          <a:xfrm rot="16200000">
            <a:off x="-483397" y="3690680"/>
            <a:ext cx="2391272" cy="561692"/>
          </a:xfrm>
          <a:prstGeom prst="rect">
            <a:avLst/>
          </a:prstGeom>
          <a:noFill/>
        </p:spPr>
        <p:txBody>
          <a:bodyPr wrap="square" lIns="0" tIns="0" rIns="0" bIns="0" rtlCol="0" anchor="ctr">
            <a:spAutoFit/>
          </a:bodyPr>
          <a:lstStyle/>
          <a:p>
            <a:pPr marL="0" marR="0" lvl="0" indent="0" algn="ctr" defTabSz="914400" eaLnBrk="1" fontAlgn="auto" latinLnBrk="0" hangingPunct="1">
              <a:lnSpc>
                <a:spcPct val="100000"/>
              </a:lnSpc>
              <a:spcBef>
                <a:spcPts val="900"/>
              </a:spcBef>
              <a:spcAft>
                <a:spcPts val="600"/>
              </a:spcAft>
              <a:buClrTx/>
              <a:buSzTx/>
              <a:buFontTx/>
              <a:buNone/>
              <a:tabLst/>
              <a:defRPr/>
            </a:pPr>
            <a:r>
              <a:rPr kumimoji="0" lang="en-IN" sz="1200" b="1" i="0" u="none" strike="noStrike" kern="0" cap="none" spc="0" normalizeH="0" baseline="0" noProof="0" dirty="0" smtClean="0">
                <a:ln>
                  <a:noFill/>
                </a:ln>
                <a:solidFill>
                  <a:schemeClr val="accent1">
                    <a:lumMod val="75000"/>
                  </a:schemeClr>
                </a:solidFill>
                <a:effectLst/>
                <a:uLnTx/>
                <a:uFillTx/>
                <a:latin typeface="Arial" charset="0"/>
                <a:ea typeface="Arial" charset="0"/>
                <a:cs typeface="Arial" charset="0"/>
              </a:rPr>
              <a:t>WP12 </a:t>
            </a:r>
            <a:r>
              <a:rPr kumimoji="0" lang="en-IN" sz="1200" b="1" i="0" u="none" strike="noStrike" kern="0" cap="none" spc="0" normalizeH="0" baseline="0" noProof="0" dirty="0" smtClean="0">
                <a:ln>
                  <a:noFill/>
                </a:ln>
                <a:solidFill>
                  <a:schemeClr val="accent1">
                    <a:lumMod val="75000"/>
                  </a:schemeClr>
                </a:solidFill>
                <a:effectLst/>
                <a:uLnTx/>
                <a:uFillTx/>
                <a:latin typeface="Arial" charset="0"/>
                <a:ea typeface="Arial" charset="0"/>
                <a:cs typeface="Arial" charset="0"/>
              </a:rPr>
              <a:t>Management</a:t>
            </a:r>
          </a:p>
          <a:p>
            <a:pPr marL="0" marR="0" lvl="0" indent="0" algn="ctr" defTabSz="914400" eaLnBrk="1" fontAlgn="auto" latinLnBrk="0" hangingPunct="1">
              <a:lnSpc>
                <a:spcPct val="100000"/>
              </a:lnSpc>
              <a:spcBef>
                <a:spcPts val="900"/>
              </a:spcBef>
              <a:spcAft>
                <a:spcPts val="600"/>
              </a:spcAft>
              <a:buClrTx/>
              <a:buSzTx/>
              <a:buFontTx/>
              <a:buNone/>
              <a:tabLst/>
              <a:defRPr/>
            </a:pPr>
            <a:r>
              <a:rPr lang="en-IN" sz="1200" b="1" kern="0" dirty="0" smtClean="0">
                <a:solidFill>
                  <a:schemeClr val="accent1">
                    <a:lumMod val="75000"/>
                  </a:schemeClr>
                </a:solidFill>
                <a:latin typeface="Arial" charset="0"/>
                <a:ea typeface="Arial" charset="0"/>
                <a:cs typeface="Arial" charset="0"/>
              </a:rPr>
              <a:t>WP1 Ethics Requirements</a:t>
            </a:r>
            <a:endParaRPr kumimoji="0" lang="en-US" sz="1200" b="1" i="0" u="none" strike="noStrike" kern="0" cap="none" spc="0" normalizeH="0" baseline="0" noProof="0" dirty="0" smtClean="0">
              <a:ln>
                <a:noFill/>
              </a:ln>
              <a:solidFill>
                <a:schemeClr val="accent1">
                  <a:lumMod val="75000"/>
                </a:schemeClr>
              </a:solidFill>
              <a:effectLst/>
              <a:uLnTx/>
              <a:uFillTx/>
              <a:latin typeface="Arial" charset="0"/>
              <a:ea typeface="Arial" charset="0"/>
              <a:cs typeface="Arial" charset="0"/>
            </a:endParaRPr>
          </a:p>
        </p:txBody>
      </p:sp>
      <p:sp>
        <p:nvSpPr>
          <p:cNvPr id="7" name="Rectangle 6"/>
          <p:cNvSpPr/>
          <p:nvPr/>
        </p:nvSpPr>
        <p:spPr>
          <a:xfrm>
            <a:off x="1382508" y="2473940"/>
            <a:ext cx="692667" cy="184666"/>
          </a:xfrm>
          <a:prstGeom prst="rect">
            <a:avLst/>
          </a:prstGeom>
          <a:noFill/>
        </p:spPr>
        <p:txBody>
          <a:bodyPr wrap="square" lIns="0" tIns="0" rIns="0" bIns="0" rtlCol="0" anchor="ctr">
            <a:spAutoFit/>
          </a:bodyPr>
          <a:lstStyle/>
          <a:p>
            <a:pPr marL="0" marR="0" lvl="0" indent="0" defTabSz="914400" eaLnBrk="1" fontAlgn="auto" latinLnBrk="0" hangingPunct="1">
              <a:lnSpc>
                <a:spcPct val="100000"/>
              </a:lnSpc>
              <a:spcBef>
                <a:spcPts val="900"/>
              </a:spcBef>
              <a:spcAft>
                <a:spcPts val="600"/>
              </a:spcAft>
              <a:buClrTx/>
              <a:buSzTx/>
              <a:buFontTx/>
              <a:buNone/>
              <a:tabLst/>
              <a:defRPr/>
            </a:pPr>
            <a:r>
              <a:rPr kumimoji="0" lang="en-IN" sz="1200" b="1" i="0" u="none" strike="noStrike" kern="0" cap="none" spc="0" normalizeH="0" baseline="0" noProof="0" dirty="0" smtClean="0">
                <a:ln>
                  <a:noFill/>
                </a:ln>
                <a:solidFill>
                  <a:schemeClr val="bg1"/>
                </a:solidFill>
                <a:effectLst/>
                <a:uLnTx/>
                <a:uFillTx/>
                <a:latin typeface="Arial" charset="0"/>
                <a:ea typeface="Arial" charset="0"/>
                <a:cs typeface="Arial" charset="0"/>
              </a:rPr>
              <a:t>Tools</a:t>
            </a:r>
            <a:endParaRPr kumimoji="0" lang="en-US" sz="1200" b="1" i="0" u="none" strike="noStrike" kern="0" cap="none" spc="0" normalizeH="0" baseline="0" noProof="0" dirty="0" smtClean="0">
              <a:ln>
                <a:noFill/>
              </a:ln>
              <a:solidFill>
                <a:schemeClr val="bg1"/>
              </a:solidFill>
              <a:effectLst/>
              <a:uLnTx/>
              <a:uFillTx/>
              <a:latin typeface="Arial" charset="0"/>
              <a:ea typeface="Arial" charset="0"/>
              <a:cs typeface="Arial" charset="0"/>
            </a:endParaRPr>
          </a:p>
        </p:txBody>
      </p:sp>
      <p:sp>
        <p:nvSpPr>
          <p:cNvPr id="8" name="Rectangle 7"/>
          <p:cNvSpPr/>
          <p:nvPr/>
        </p:nvSpPr>
        <p:spPr>
          <a:xfrm>
            <a:off x="6409385" y="2473940"/>
            <a:ext cx="1888824" cy="184666"/>
          </a:xfrm>
          <a:prstGeom prst="rect">
            <a:avLst/>
          </a:prstGeom>
          <a:noFill/>
        </p:spPr>
        <p:txBody>
          <a:bodyPr wrap="square" lIns="0" tIns="0" rIns="0" bIns="0" rtlCol="0" anchor="ctr">
            <a:spAutoFit/>
          </a:bodyPr>
          <a:lstStyle/>
          <a:p>
            <a:pPr marL="0" marR="0" lvl="0" indent="0" algn="ctr" defTabSz="914400" eaLnBrk="1" fontAlgn="auto" latinLnBrk="0" hangingPunct="1">
              <a:lnSpc>
                <a:spcPct val="100000"/>
              </a:lnSpc>
              <a:spcBef>
                <a:spcPts val="900"/>
              </a:spcBef>
              <a:spcAft>
                <a:spcPts val="600"/>
              </a:spcAft>
              <a:buClrTx/>
              <a:buSzTx/>
              <a:buFontTx/>
              <a:buNone/>
              <a:tabLst/>
              <a:defRPr/>
            </a:pPr>
            <a:r>
              <a:rPr kumimoji="0" lang="en-IN" sz="1200" b="1" i="0" u="none" strike="noStrike" kern="0" cap="none" spc="0" normalizeH="0" baseline="0" noProof="0" dirty="0" smtClean="0">
                <a:ln>
                  <a:noFill/>
                </a:ln>
                <a:solidFill>
                  <a:schemeClr val="bg1"/>
                </a:solidFill>
                <a:effectLst/>
                <a:uLnTx/>
                <a:uFillTx/>
                <a:latin typeface="Arial" charset="0"/>
                <a:ea typeface="Arial" charset="0"/>
                <a:cs typeface="Arial" charset="0"/>
              </a:rPr>
              <a:t>Products &amp; Services</a:t>
            </a:r>
            <a:endParaRPr kumimoji="0" lang="en-US" sz="1200" b="1" i="0" u="none" strike="noStrike" kern="0" cap="none" spc="0" normalizeH="0" baseline="0" noProof="0" dirty="0" smtClean="0">
              <a:ln>
                <a:noFill/>
              </a:ln>
              <a:solidFill>
                <a:schemeClr val="bg1"/>
              </a:solidFill>
              <a:effectLst/>
              <a:uLnTx/>
              <a:uFillTx/>
              <a:latin typeface="Arial" charset="0"/>
              <a:ea typeface="Arial" charset="0"/>
              <a:cs typeface="Arial" charset="0"/>
            </a:endParaRPr>
          </a:p>
        </p:txBody>
      </p:sp>
      <p:sp>
        <p:nvSpPr>
          <p:cNvPr id="9" name="Oval 8"/>
          <p:cNvSpPr/>
          <p:nvPr/>
        </p:nvSpPr>
        <p:spPr>
          <a:xfrm>
            <a:off x="1366486" y="3018963"/>
            <a:ext cx="1856204" cy="1856806"/>
          </a:xfrm>
          <a:prstGeom prst="ellipse">
            <a:avLst/>
          </a:prstGeom>
          <a:solidFill>
            <a:srgbClr val="0D5297"/>
          </a:solidFill>
          <a:ln w="12700" cap="flat" cmpd="sng" algn="ctr">
            <a:noFill/>
            <a:prstDash val="solid"/>
            <a:miter lim="800000"/>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i="0" u="none" strike="noStrike" kern="0" cap="none" spc="0" normalizeH="0" baseline="0" noProof="0" dirty="0" smtClean="0">
              <a:ln>
                <a:noFill/>
              </a:ln>
              <a:solidFill>
                <a:prstClr val="white"/>
              </a:solidFill>
              <a:effectLst/>
              <a:uLnTx/>
              <a:uFillTx/>
              <a:latin typeface="Arial" charset="0"/>
              <a:ea typeface="Arial" charset="0"/>
              <a:cs typeface="Arial" charset="0"/>
            </a:endParaRPr>
          </a:p>
        </p:txBody>
      </p:sp>
      <p:sp>
        <p:nvSpPr>
          <p:cNvPr id="10" name="Oval 9"/>
          <p:cNvSpPr/>
          <p:nvPr/>
        </p:nvSpPr>
        <p:spPr>
          <a:xfrm>
            <a:off x="3332572" y="2065346"/>
            <a:ext cx="1739453" cy="1740017"/>
          </a:xfrm>
          <a:prstGeom prst="ellipse">
            <a:avLst/>
          </a:prstGeom>
          <a:solidFill>
            <a:srgbClr val="0D5297"/>
          </a:solidFill>
          <a:ln w="12700" cap="flat" cmpd="sng" algn="ctr">
            <a:noFill/>
            <a:prstDash val="solid"/>
            <a:miter lim="800000"/>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i="0" u="none" strike="noStrike" kern="0" cap="none" spc="0" normalizeH="0" baseline="0" noProof="0" dirty="0" smtClean="0">
              <a:ln>
                <a:noFill/>
              </a:ln>
              <a:solidFill>
                <a:prstClr val="white"/>
              </a:solidFill>
              <a:effectLst/>
              <a:uLnTx/>
              <a:uFillTx/>
              <a:latin typeface="Arial" charset="0"/>
              <a:ea typeface="Arial" charset="0"/>
              <a:cs typeface="Arial" charset="0"/>
            </a:endParaRPr>
          </a:p>
        </p:txBody>
      </p:sp>
      <p:sp>
        <p:nvSpPr>
          <p:cNvPr id="11" name="Oval 10"/>
          <p:cNvSpPr/>
          <p:nvPr/>
        </p:nvSpPr>
        <p:spPr>
          <a:xfrm>
            <a:off x="3254363" y="4016268"/>
            <a:ext cx="1739453" cy="1740017"/>
          </a:xfrm>
          <a:prstGeom prst="ellipse">
            <a:avLst/>
          </a:prstGeom>
          <a:solidFill>
            <a:srgbClr val="0D5297"/>
          </a:solidFill>
          <a:ln w="12700" cap="flat" cmpd="sng" algn="ctr">
            <a:noFill/>
            <a:prstDash val="solid"/>
            <a:miter lim="800000"/>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i="0" u="none" strike="noStrike" kern="0" cap="none" spc="0" normalizeH="0" baseline="0" noProof="0" dirty="0" smtClean="0">
              <a:ln>
                <a:noFill/>
              </a:ln>
              <a:solidFill>
                <a:prstClr val="white"/>
              </a:solidFill>
              <a:effectLst/>
              <a:uLnTx/>
              <a:uFillTx/>
              <a:latin typeface="Arial" charset="0"/>
              <a:ea typeface="Arial" charset="0"/>
              <a:cs typeface="Arial" charset="0"/>
            </a:endParaRPr>
          </a:p>
        </p:txBody>
      </p:sp>
      <p:sp>
        <p:nvSpPr>
          <p:cNvPr id="12" name="Rounded Rectangle 27"/>
          <p:cNvSpPr/>
          <p:nvPr/>
        </p:nvSpPr>
        <p:spPr>
          <a:xfrm>
            <a:off x="1543460" y="5929786"/>
            <a:ext cx="6834511" cy="351179"/>
          </a:xfrm>
          <a:prstGeom prst="roundRect">
            <a:avLst>
              <a:gd name="adj" fmla="val 26255"/>
            </a:avLst>
          </a:prstGeom>
          <a:solidFill>
            <a:schemeClr val="accent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prstClr val="white"/>
                </a:solidFill>
                <a:effectLst/>
                <a:uLnTx/>
                <a:uFillTx/>
                <a:latin typeface="Arial" charset="0"/>
                <a:ea typeface="Arial" charset="0"/>
                <a:cs typeface="Arial" charset="0"/>
              </a:rPr>
              <a:t>WP11 : Dissemination and communication</a:t>
            </a:r>
          </a:p>
        </p:txBody>
      </p:sp>
      <p:sp>
        <p:nvSpPr>
          <p:cNvPr id="13" name="Up-Down Arrow 12"/>
          <p:cNvSpPr/>
          <p:nvPr/>
        </p:nvSpPr>
        <p:spPr>
          <a:xfrm rot="5400000">
            <a:off x="5745195" y="3687587"/>
            <a:ext cx="283931" cy="783762"/>
          </a:xfrm>
          <a:prstGeom prst="upDownArrow">
            <a:avLst>
              <a:gd name="adj1" fmla="val 45667"/>
              <a:gd name="adj2" fmla="val 5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accent2"/>
              </a:solidFill>
              <a:latin typeface="Arial" charset="0"/>
              <a:ea typeface="Arial" charset="0"/>
              <a:cs typeface="Arial" charset="0"/>
            </a:endParaRPr>
          </a:p>
        </p:txBody>
      </p:sp>
      <p:sp>
        <p:nvSpPr>
          <p:cNvPr id="14" name="Rounded Rectangle 27"/>
          <p:cNvSpPr/>
          <p:nvPr/>
        </p:nvSpPr>
        <p:spPr>
          <a:xfrm>
            <a:off x="6409385" y="2832644"/>
            <a:ext cx="1888824" cy="316093"/>
          </a:xfrm>
          <a:prstGeom prst="roundRect">
            <a:avLst>
              <a:gd name="adj" fmla="val 18700"/>
            </a:avLst>
          </a:prstGeom>
          <a:solidFill>
            <a:srgbClr val="2BAAE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prstClr val="white"/>
                </a:solidFill>
                <a:effectLst/>
                <a:uLnTx/>
                <a:uFillTx/>
                <a:latin typeface="Arial" charset="0"/>
                <a:ea typeface="Arial" charset="0"/>
                <a:cs typeface="Arial" charset="0"/>
              </a:rPr>
              <a:t>Impact Generation</a:t>
            </a:r>
          </a:p>
        </p:txBody>
      </p:sp>
      <p:sp>
        <p:nvSpPr>
          <p:cNvPr id="15" name="Rounded Rectangle 27"/>
          <p:cNvSpPr/>
          <p:nvPr/>
        </p:nvSpPr>
        <p:spPr>
          <a:xfrm>
            <a:off x="2393116" y="2158340"/>
            <a:ext cx="1550214" cy="303759"/>
          </a:xfrm>
          <a:prstGeom prst="roundRect">
            <a:avLst>
              <a:gd name="adj" fmla="val 18700"/>
            </a:avLst>
          </a:prstGeom>
          <a:solidFill>
            <a:srgbClr val="2BAAE2"/>
          </a:solidFill>
          <a:ln w="12700" cap="flat" cmpd="sng" algn="ctr">
            <a:noFill/>
            <a:prstDash val="solid"/>
            <a:miter lim="800000"/>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prstClr val="white"/>
                </a:solidFill>
                <a:effectLst/>
                <a:uLnTx/>
                <a:uFillTx/>
                <a:latin typeface="Arial" charset="0"/>
                <a:ea typeface="Arial" charset="0"/>
                <a:cs typeface="Arial" charset="0"/>
              </a:rPr>
              <a:t>Data Collection</a:t>
            </a:r>
          </a:p>
        </p:txBody>
      </p:sp>
      <p:sp>
        <p:nvSpPr>
          <p:cNvPr id="16" name="Rounded Rectangle 27"/>
          <p:cNvSpPr/>
          <p:nvPr/>
        </p:nvSpPr>
        <p:spPr>
          <a:xfrm>
            <a:off x="1166057" y="3021346"/>
            <a:ext cx="1550214" cy="303759"/>
          </a:xfrm>
          <a:prstGeom prst="roundRect">
            <a:avLst>
              <a:gd name="adj" fmla="val 18700"/>
            </a:avLst>
          </a:prstGeom>
          <a:solidFill>
            <a:srgbClr val="2BAAE2"/>
          </a:solidFill>
          <a:ln w="12700" cap="flat" cmpd="sng" algn="ctr">
            <a:noFill/>
            <a:prstDash val="solid"/>
            <a:miter lim="800000"/>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prstClr val="white"/>
                </a:solidFill>
                <a:effectLst/>
                <a:uLnTx/>
                <a:uFillTx/>
                <a:latin typeface="Arial" charset="0"/>
                <a:ea typeface="Arial" charset="0"/>
                <a:cs typeface="Arial" charset="0"/>
              </a:rPr>
              <a:t>Preparatory Actions</a:t>
            </a:r>
          </a:p>
        </p:txBody>
      </p:sp>
      <p:sp>
        <p:nvSpPr>
          <p:cNvPr id="17" name="Rounded Rectangle 27"/>
          <p:cNvSpPr/>
          <p:nvPr/>
        </p:nvSpPr>
        <p:spPr>
          <a:xfrm>
            <a:off x="3938357" y="4061133"/>
            <a:ext cx="1550214" cy="303759"/>
          </a:xfrm>
          <a:prstGeom prst="roundRect">
            <a:avLst>
              <a:gd name="adj" fmla="val 18700"/>
            </a:avLst>
          </a:prstGeom>
          <a:solidFill>
            <a:srgbClr val="2BAAE2"/>
          </a:solidFill>
          <a:ln w="12700" cap="flat" cmpd="sng" algn="ctr">
            <a:noFill/>
            <a:prstDash val="solid"/>
            <a:miter lim="800000"/>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smtClean="0">
                <a:ln>
                  <a:noFill/>
                </a:ln>
                <a:solidFill>
                  <a:prstClr val="white"/>
                </a:solidFill>
                <a:effectLst/>
                <a:uLnTx/>
                <a:uFillTx/>
                <a:latin typeface="Arial" charset="0"/>
                <a:ea typeface="Arial" charset="0"/>
                <a:cs typeface="Arial" charset="0"/>
              </a:rPr>
              <a:t>Generating Services</a:t>
            </a:r>
          </a:p>
        </p:txBody>
      </p:sp>
      <p:sp>
        <p:nvSpPr>
          <p:cNvPr id="18" name="Oval 17"/>
          <p:cNvSpPr/>
          <p:nvPr/>
        </p:nvSpPr>
        <p:spPr>
          <a:xfrm>
            <a:off x="6441516" y="3280267"/>
            <a:ext cx="1825574" cy="1826166"/>
          </a:xfrm>
          <a:prstGeom prst="ellipse">
            <a:avLst/>
          </a:prstGeom>
          <a:solidFill>
            <a:srgbClr val="0D5297"/>
          </a:solidFill>
          <a:ln w="12700" cap="flat" cmpd="sng" algn="ctr">
            <a:noFill/>
            <a:prstDash val="solid"/>
            <a:miter lim="800000"/>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i="0" u="none" strike="noStrike" kern="0" cap="none" spc="0" normalizeH="0" baseline="0" noProof="0" dirty="0" smtClean="0">
              <a:ln>
                <a:noFill/>
              </a:ln>
              <a:solidFill>
                <a:prstClr val="white"/>
              </a:solidFill>
              <a:effectLst/>
              <a:uLnTx/>
              <a:uFillTx/>
              <a:latin typeface="Arial" charset="0"/>
              <a:ea typeface="Arial" charset="0"/>
              <a:cs typeface="Arial" charset="0"/>
            </a:endParaRPr>
          </a:p>
        </p:txBody>
      </p:sp>
      <p:sp>
        <p:nvSpPr>
          <p:cNvPr id="19" name="Rectangle 18"/>
          <p:cNvSpPr/>
          <p:nvPr/>
        </p:nvSpPr>
        <p:spPr>
          <a:xfrm>
            <a:off x="6623932" y="3927259"/>
            <a:ext cx="1419102" cy="246221"/>
          </a:xfrm>
          <a:prstGeom prst="rect">
            <a:avLst/>
          </a:prstGeom>
          <a:noFill/>
        </p:spPr>
        <p:txBody>
          <a:bodyPr wrap="square" lIns="0" tIns="0" rIns="0" bIns="0" rtlCol="0" anchor="ctr">
            <a:spAutoFit/>
          </a:bodyPr>
          <a:lstStyle/>
          <a:p>
            <a:pPr marL="0" marR="0" lvl="0" indent="0" algn="ctr" defTabSz="914400" eaLnBrk="1" fontAlgn="auto" latinLnBrk="0" hangingPunct="1">
              <a:lnSpc>
                <a:spcPct val="100000"/>
              </a:lnSpc>
              <a:spcBef>
                <a:spcPts val="900"/>
              </a:spcBef>
              <a:spcAft>
                <a:spcPts val="600"/>
              </a:spcAft>
              <a:buClrTx/>
              <a:buSzTx/>
              <a:buFontTx/>
              <a:buNone/>
              <a:tabLst/>
              <a:defRPr/>
            </a:pPr>
            <a:r>
              <a:rPr kumimoji="0" lang="en-IN" sz="800" i="0" u="none" strike="noStrike" kern="0" cap="none" spc="0" normalizeH="0" baseline="0" noProof="0" dirty="0" smtClean="0">
                <a:ln>
                  <a:noFill/>
                </a:ln>
                <a:solidFill>
                  <a:schemeClr val="bg1"/>
                </a:solidFill>
                <a:effectLst/>
                <a:uLnTx/>
                <a:uFillTx/>
                <a:latin typeface="Arial" charset="0"/>
                <a:ea typeface="Arial" charset="0"/>
                <a:cs typeface="Arial" charset="0"/>
              </a:rPr>
              <a:t>WP9 : End</a:t>
            </a:r>
            <a:r>
              <a:rPr kumimoji="0" lang="en-IN" sz="800" i="0" u="none" strike="noStrike" kern="0" cap="none" spc="0" normalizeH="0" noProof="0" dirty="0" smtClean="0">
                <a:ln>
                  <a:noFill/>
                </a:ln>
                <a:solidFill>
                  <a:schemeClr val="bg1"/>
                </a:solidFill>
                <a:effectLst/>
                <a:uLnTx/>
                <a:uFillTx/>
                <a:latin typeface="Arial" charset="0"/>
                <a:ea typeface="Arial" charset="0"/>
                <a:cs typeface="Arial" charset="0"/>
              </a:rPr>
              <a:t> user &amp; policy maker involvement</a:t>
            </a:r>
            <a:endParaRPr kumimoji="0" lang="en-US" sz="800" i="0" u="none" strike="noStrike" kern="0" cap="none" spc="0" normalizeH="0" baseline="0" noProof="0" dirty="0" smtClean="0">
              <a:ln>
                <a:noFill/>
              </a:ln>
              <a:solidFill>
                <a:schemeClr val="bg1"/>
              </a:solidFill>
              <a:effectLst/>
              <a:uLnTx/>
              <a:uFillTx/>
              <a:latin typeface="Arial" charset="0"/>
              <a:ea typeface="Arial" charset="0"/>
              <a:cs typeface="Arial" charset="0"/>
            </a:endParaRPr>
          </a:p>
        </p:txBody>
      </p:sp>
      <p:sp>
        <p:nvSpPr>
          <p:cNvPr id="20" name="Rectangle 19"/>
          <p:cNvSpPr/>
          <p:nvPr/>
        </p:nvSpPr>
        <p:spPr>
          <a:xfrm>
            <a:off x="6574048" y="4341141"/>
            <a:ext cx="1530253" cy="246221"/>
          </a:xfrm>
          <a:prstGeom prst="rect">
            <a:avLst/>
          </a:prstGeom>
          <a:noFill/>
        </p:spPr>
        <p:txBody>
          <a:bodyPr wrap="square" lIns="0" tIns="0" rIns="0" bIns="0" rtlCol="0" anchor="ctr">
            <a:spAutoFit/>
          </a:bodyPr>
          <a:lstStyle/>
          <a:p>
            <a:pPr marL="0" marR="0" lvl="0" indent="0" algn="ctr" defTabSz="914400" eaLnBrk="1" fontAlgn="auto" latinLnBrk="0" hangingPunct="1">
              <a:lnSpc>
                <a:spcPct val="100000"/>
              </a:lnSpc>
              <a:spcBef>
                <a:spcPts val="900"/>
              </a:spcBef>
              <a:spcAft>
                <a:spcPts val="600"/>
              </a:spcAft>
              <a:buClrTx/>
              <a:buSzTx/>
              <a:buFontTx/>
              <a:buNone/>
              <a:tabLst/>
              <a:defRPr/>
            </a:pPr>
            <a:r>
              <a:rPr kumimoji="0" lang="en-IN" sz="800" i="0" u="none" strike="noStrike" kern="0" cap="none" spc="0" normalizeH="0" baseline="0" noProof="0" dirty="0" smtClean="0">
                <a:ln>
                  <a:noFill/>
                </a:ln>
                <a:solidFill>
                  <a:schemeClr val="bg1"/>
                </a:solidFill>
                <a:effectLst/>
                <a:uLnTx/>
                <a:uFillTx/>
                <a:latin typeface="Arial" charset="0"/>
                <a:ea typeface="Arial" charset="0"/>
                <a:cs typeface="Arial" charset="0"/>
              </a:rPr>
              <a:t>WP10 : Capacity building in North African countries</a:t>
            </a:r>
            <a:endParaRPr kumimoji="0" lang="en-US" sz="800" i="0" u="none" strike="noStrike" kern="0" cap="none" spc="0" normalizeH="0" baseline="0" noProof="0" dirty="0" smtClean="0">
              <a:ln>
                <a:noFill/>
              </a:ln>
              <a:solidFill>
                <a:schemeClr val="bg1"/>
              </a:solidFill>
              <a:effectLst/>
              <a:uLnTx/>
              <a:uFillTx/>
              <a:latin typeface="Arial" charset="0"/>
              <a:ea typeface="Arial" charset="0"/>
              <a:cs typeface="Arial" charset="0"/>
            </a:endParaRPr>
          </a:p>
        </p:txBody>
      </p:sp>
      <p:cxnSp>
        <p:nvCxnSpPr>
          <p:cNvPr id="21" name="Straight Connector 20"/>
          <p:cNvCxnSpPr/>
          <p:nvPr/>
        </p:nvCxnSpPr>
        <p:spPr>
          <a:xfrm>
            <a:off x="6598991" y="4272350"/>
            <a:ext cx="1474678" cy="1"/>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3666799" y="2680889"/>
            <a:ext cx="1066192" cy="246221"/>
          </a:xfrm>
          <a:prstGeom prst="rect">
            <a:avLst/>
          </a:prstGeom>
          <a:noFill/>
        </p:spPr>
        <p:txBody>
          <a:bodyPr wrap="square" lIns="0" tIns="0" rIns="0" bIns="0" rtlCol="0" anchor="ctr">
            <a:spAutoFit/>
          </a:bodyPr>
          <a:lstStyle/>
          <a:p>
            <a:pPr marL="0" marR="0" lvl="0" indent="0" algn="ctr" defTabSz="914400" eaLnBrk="1" fontAlgn="auto" latinLnBrk="0" hangingPunct="1">
              <a:lnSpc>
                <a:spcPct val="100000"/>
              </a:lnSpc>
              <a:spcBef>
                <a:spcPts val="900"/>
              </a:spcBef>
              <a:spcAft>
                <a:spcPts val="600"/>
              </a:spcAft>
              <a:buClrTx/>
              <a:buSzTx/>
              <a:buFontTx/>
              <a:buNone/>
              <a:tabLst/>
              <a:defRPr/>
            </a:pPr>
            <a:r>
              <a:rPr kumimoji="0" lang="en-IN" sz="800" i="0" u="none" strike="noStrike" kern="0" cap="none" spc="0" normalizeH="0" baseline="0" noProof="0" dirty="0" smtClean="0">
                <a:ln>
                  <a:noFill/>
                </a:ln>
                <a:solidFill>
                  <a:schemeClr val="bg1"/>
                </a:solidFill>
                <a:effectLst/>
                <a:uLnTx/>
                <a:uFillTx/>
                <a:latin typeface="Arial" charset="0"/>
                <a:ea typeface="Arial" charset="0"/>
                <a:cs typeface="Arial" charset="0"/>
              </a:rPr>
              <a:t>WP4 : Operational modelling</a:t>
            </a:r>
            <a:endParaRPr kumimoji="0" lang="en-US" sz="800" i="0" u="none" strike="noStrike" kern="0" cap="none" spc="0" normalizeH="0" baseline="0" noProof="0" dirty="0" smtClean="0">
              <a:ln>
                <a:noFill/>
              </a:ln>
              <a:solidFill>
                <a:schemeClr val="bg1"/>
              </a:solidFill>
              <a:effectLst/>
              <a:uLnTx/>
              <a:uFillTx/>
              <a:latin typeface="Arial" charset="0"/>
              <a:ea typeface="Arial" charset="0"/>
              <a:cs typeface="Arial" charset="0"/>
            </a:endParaRPr>
          </a:p>
        </p:txBody>
      </p:sp>
      <p:sp>
        <p:nvSpPr>
          <p:cNvPr id="23" name="Rectangle 22"/>
          <p:cNvSpPr/>
          <p:nvPr/>
        </p:nvSpPr>
        <p:spPr>
          <a:xfrm>
            <a:off x="3684849" y="3078433"/>
            <a:ext cx="1066192" cy="246221"/>
          </a:xfrm>
          <a:prstGeom prst="rect">
            <a:avLst/>
          </a:prstGeom>
          <a:noFill/>
        </p:spPr>
        <p:txBody>
          <a:bodyPr wrap="square" lIns="0" tIns="0" rIns="0" bIns="0" rtlCol="0" anchor="ctr">
            <a:spAutoFit/>
          </a:bodyPr>
          <a:lstStyle/>
          <a:p>
            <a:pPr marL="0" marR="0" lvl="0" indent="0" algn="ctr" defTabSz="914400" eaLnBrk="1" fontAlgn="auto" latinLnBrk="0" hangingPunct="1">
              <a:lnSpc>
                <a:spcPct val="100000"/>
              </a:lnSpc>
              <a:spcBef>
                <a:spcPts val="900"/>
              </a:spcBef>
              <a:spcAft>
                <a:spcPts val="600"/>
              </a:spcAft>
              <a:buClrTx/>
              <a:buSzTx/>
              <a:buFontTx/>
              <a:buNone/>
              <a:tabLst/>
              <a:defRPr/>
            </a:pPr>
            <a:r>
              <a:rPr kumimoji="0" lang="en-IN" sz="800" i="0" u="none" strike="noStrike" kern="0" cap="none" spc="0" normalizeH="0" baseline="0" noProof="0" dirty="0" smtClean="0">
                <a:ln>
                  <a:noFill/>
                </a:ln>
                <a:solidFill>
                  <a:schemeClr val="bg1"/>
                </a:solidFill>
                <a:effectLst/>
                <a:uLnTx/>
                <a:uFillTx/>
                <a:latin typeface="Arial" charset="0"/>
                <a:ea typeface="Arial" charset="0"/>
                <a:cs typeface="Arial" charset="0"/>
              </a:rPr>
              <a:t>WP5 : In-situ monitoring</a:t>
            </a:r>
            <a:endParaRPr kumimoji="0" lang="en-US" sz="800" i="0" u="none" strike="noStrike" kern="0" cap="none" spc="0" normalizeH="0" baseline="0" noProof="0" dirty="0" smtClean="0">
              <a:ln>
                <a:noFill/>
              </a:ln>
              <a:solidFill>
                <a:schemeClr val="bg1"/>
              </a:solidFill>
              <a:effectLst/>
              <a:uLnTx/>
              <a:uFillTx/>
              <a:latin typeface="Arial" charset="0"/>
              <a:ea typeface="Arial" charset="0"/>
              <a:cs typeface="Arial" charset="0"/>
            </a:endParaRPr>
          </a:p>
        </p:txBody>
      </p:sp>
      <p:cxnSp>
        <p:nvCxnSpPr>
          <p:cNvPr id="24" name="Straight Connector 23"/>
          <p:cNvCxnSpPr/>
          <p:nvPr/>
        </p:nvCxnSpPr>
        <p:spPr>
          <a:xfrm>
            <a:off x="3634026" y="2974062"/>
            <a:ext cx="1107948" cy="1"/>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grpSp>
        <p:nvGrpSpPr>
          <p:cNvPr id="25" name="Group 24"/>
          <p:cNvGrpSpPr/>
          <p:nvPr/>
        </p:nvGrpSpPr>
        <p:grpSpPr>
          <a:xfrm>
            <a:off x="3366535" y="4438297"/>
            <a:ext cx="1561011" cy="1081835"/>
            <a:chOff x="3073783" y="4276756"/>
            <a:chExt cx="1401095" cy="971008"/>
          </a:xfrm>
        </p:grpSpPr>
        <p:sp>
          <p:nvSpPr>
            <p:cNvPr id="26" name="Rectangle 25"/>
            <p:cNvSpPr/>
            <p:nvPr/>
          </p:nvSpPr>
          <p:spPr>
            <a:xfrm>
              <a:off x="3073783" y="4276756"/>
              <a:ext cx="1401095" cy="229326"/>
            </a:xfrm>
            <a:prstGeom prst="rect">
              <a:avLst/>
            </a:prstGeom>
            <a:noFill/>
          </p:spPr>
          <p:txBody>
            <a:bodyPr wrap="square" lIns="0" tIns="0" rIns="0" bIns="0" rtlCol="0" anchor="ctr">
              <a:spAutoFit/>
            </a:bodyPr>
            <a:lstStyle/>
            <a:p>
              <a:pPr marL="0" marR="0" lvl="0" indent="0" algn="ctr" defTabSz="914400" eaLnBrk="1" fontAlgn="auto" latinLnBrk="0" hangingPunct="1">
                <a:lnSpc>
                  <a:spcPct val="100000"/>
                </a:lnSpc>
                <a:spcBef>
                  <a:spcPts val="900"/>
                </a:spcBef>
                <a:spcAft>
                  <a:spcPts val="600"/>
                </a:spcAft>
                <a:buClrTx/>
                <a:buSzTx/>
                <a:buFontTx/>
                <a:buNone/>
                <a:tabLst/>
                <a:defRPr/>
              </a:pPr>
              <a:r>
                <a:rPr kumimoji="0" lang="en-IN" sz="800" i="0" u="none" strike="noStrike" kern="0" cap="none" spc="0" normalizeH="0" baseline="0" noProof="0" dirty="0" smtClean="0">
                  <a:ln>
                    <a:noFill/>
                  </a:ln>
                  <a:solidFill>
                    <a:schemeClr val="bg1"/>
                  </a:solidFill>
                  <a:effectLst/>
                  <a:uLnTx/>
                  <a:uFillTx/>
                  <a:latin typeface="Arial" charset="0"/>
                  <a:ea typeface="Arial" charset="0"/>
                  <a:cs typeface="Arial" charset="0"/>
                </a:rPr>
                <a:t>WP6 : Platform Development, Operation</a:t>
              </a:r>
              <a:r>
                <a:rPr kumimoji="0" lang="en-IN" sz="800" i="0" u="none" strike="noStrike" kern="0" cap="none" spc="0" normalizeH="0" noProof="0" dirty="0" smtClean="0">
                  <a:ln>
                    <a:noFill/>
                  </a:ln>
                  <a:solidFill>
                    <a:schemeClr val="bg1"/>
                  </a:solidFill>
                  <a:effectLst/>
                  <a:uLnTx/>
                  <a:uFillTx/>
                  <a:latin typeface="Arial" charset="0"/>
                  <a:ea typeface="Arial" charset="0"/>
                  <a:cs typeface="Arial" charset="0"/>
                </a:rPr>
                <a:t> and Maintenance</a:t>
              </a:r>
              <a:endParaRPr kumimoji="0" lang="en-US" sz="800" i="0" u="none" strike="noStrike" kern="0" cap="none" spc="0" normalizeH="0" baseline="0" noProof="0" dirty="0" smtClean="0">
                <a:ln>
                  <a:noFill/>
                </a:ln>
                <a:solidFill>
                  <a:schemeClr val="bg1"/>
                </a:solidFill>
                <a:effectLst/>
                <a:uLnTx/>
                <a:uFillTx/>
                <a:latin typeface="Arial" charset="0"/>
                <a:ea typeface="Arial" charset="0"/>
                <a:cs typeface="Arial" charset="0"/>
              </a:endParaRPr>
            </a:p>
          </p:txBody>
        </p:sp>
        <p:cxnSp>
          <p:nvCxnSpPr>
            <p:cNvPr id="27" name="Straight Connector 26"/>
            <p:cNvCxnSpPr/>
            <p:nvPr/>
          </p:nvCxnSpPr>
          <p:spPr>
            <a:xfrm>
              <a:off x="3128928" y="4569281"/>
              <a:ext cx="1297816"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8" name="Rectangle 27"/>
            <p:cNvSpPr/>
            <p:nvPr/>
          </p:nvSpPr>
          <p:spPr>
            <a:xfrm>
              <a:off x="3073783" y="4648111"/>
              <a:ext cx="1401095" cy="220997"/>
            </a:xfrm>
            <a:prstGeom prst="rect">
              <a:avLst/>
            </a:prstGeom>
            <a:noFill/>
          </p:spPr>
          <p:txBody>
            <a:bodyPr wrap="square" lIns="0" tIns="0" rIns="0" bIns="0" rtlCol="0" anchor="ctr">
              <a:spAutoFit/>
            </a:bodyPr>
            <a:lstStyle/>
            <a:p>
              <a:pPr lvl="0" algn="ctr" defTabSz="914400">
                <a:spcBef>
                  <a:spcPts val="900"/>
                </a:spcBef>
                <a:spcAft>
                  <a:spcPts val="600"/>
                </a:spcAft>
              </a:pPr>
              <a:r>
                <a:rPr kumimoji="0" lang="en-IN" sz="800" i="0" u="none" strike="noStrike" kern="0" cap="none" spc="0" normalizeH="0" baseline="0" noProof="0" dirty="0" smtClean="0">
                  <a:ln>
                    <a:noFill/>
                  </a:ln>
                  <a:solidFill>
                    <a:schemeClr val="bg1"/>
                  </a:solidFill>
                  <a:effectLst/>
                  <a:uLnTx/>
                  <a:uFillTx/>
                  <a:latin typeface="Arial" charset="0"/>
                  <a:ea typeface="Arial" charset="0"/>
                  <a:cs typeface="Arial" charset="0"/>
                </a:rPr>
                <a:t>WP7 </a:t>
              </a:r>
              <a:r>
                <a:rPr lang="en-IN" sz="800" kern="0" dirty="0">
                  <a:solidFill>
                    <a:schemeClr val="bg1"/>
                  </a:solidFill>
                  <a:latin typeface="Arial" charset="0"/>
                  <a:ea typeface="Arial" charset="0"/>
                  <a:cs typeface="Arial" charset="0"/>
                </a:rPr>
                <a:t>: Big Data Management and Tools Development</a:t>
              </a:r>
            </a:p>
          </p:txBody>
        </p:sp>
        <p:cxnSp>
          <p:nvCxnSpPr>
            <p:cNvPr id="29" name="Straight Connector 28"/>
            <p:cNvCxnSpPr/>
            <p:nvPr/>
          </p:nvCxnSpPr>
          <p:spPr>
            <a:xfrm>
              <a:off x="3128928" y="4947938"/>
              <a:ext cx="1297816"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0" name="Rectangle 29"/>
            <p:cNvSpPr/>
            <p:nvPr/>
          </p:nvSpPr>
          <p:spPr>
            <a:xfrm>
              <a:off x="3247998" y="5026767"/>
              <a:ext cx="1052664" cy="220997"/>
            </a:xfrm>
            <a:prstGeom prst="rect">
              <a:avLst/>
            </a:prstGeom>
            <a:noFill/>
          </p:spPr>
          <p:txBody>
            <a:bodyPr wrap="square" lIns="0" tIns="0" rIns="0" bIns="0" rtlCol="0" anchor="ctr">
              <a:spAutoFit/>
            </a:bodyPr>
            <a:lstStyle/>
            <a:p>
              <a:pPr lvl="0" algn="ctr" defTabSz="914400">
                <a:spcBef>
                  <a:spcPts val="900"/>
                </a:spcBef>
                <a:spcAft>
                  <a:spcPts val="600"/>
                </a:spcAft>
              </a:pPr>
              <a:r>
                <a:rPr kumimoji="0" lang="en-IN" sz="800" i="0" u="none" strike="noStrike" kern="0" cap="none" spc="0" normalizeH="0" baseline="0" noProof="0" dirty="0" smtClean="0">
                  <a:ln>
                    <a:noFill/>
                  </a:ln>
                  <a:solidFill>
                    <a:schemeClr val="bg1"/>
                  </a:solidFill>
                  <a:effectLst/>
                  <a:uLnTx/>
                  <a:uFillTx/>
                  <a:latin typeface="Arial" charset="0"/>
                  <a:ea typeface="Arial" charset="0"/>
                  <a:cs typeface="Arial" charset="0"/>
                </a:rPr>
                <a:t>WP8 </a:t>
              </a:r>
              <a:r>
                <a:rPr lang="en-IN" sz="800" kern="0" dirty="0">
                  <a:solidFill>
                    <a:schemeClr val="bg1"/>
                  </a:solidFill>
                  <a:latin typeface="Arial" charset="0"/>
                  <a:ea typeface="Arial" charset="0"/>
                  <a:cs typeface="Arial" charset="0"/>
                </a:rPr>
                <a:t>: ODYSSEA End-user Services</a:t>
              </a:r>
            </a:p>
          </p:txBody>
        </p:sp>
      </p:grpSp>
      <p:sp>
        <p:nvSpPr>
          <p:cNvPr id="31" name="Rectangle 30"/>
          <p:cNvSpPr/>
          <p:nvPr/>
        </p:nvSpPr>
        <p:spPr>
          <a:xfrm>
            <a:off x="1504849" y="4216171"/>
            <a:ext cx="1582235" cy="246221"/>
          </a:xfrm>
          <a:prstGeom prst="rect">
            <a:avLst/>
          </a:prstGeom>
          <a:noFill/>
        </p:spPr>
        <p:txBody>
          <a:bodyPr wrap="square" lIns="0" tIns="0" rIns="0" bIns="0" rtlCol="0" anchor="ctr">
            <a:spAutoFit/>
          </a:bodyPr>
          <a:lstStyle/>
          <a:p>
            <a:pPr marL="0" marR="0" lvl="0" indent="0" algn="ctr" defTabSz="914400" eaLnBrk="1" fontAlgn="auto" latinLnBrk="0" hangingPunct="1">
              <a:lnSpc>
                <a:spcPct val="100000"/>
              </a:lnSpc>
              <a:spcBef>
                <a:spcPts val="900"/>
              </a:spcBef>
              <a:spcAft>
                <a:spcPts val="600"/>
              </a:spcAft>
              <a:buClrTx/>
              <a:buSzTx/>
              <a:buFontTx/>
              <a:buNone/>
              <a:tabLst/>
              <a:defRPr/>
            </a:pPr>
            <a:r>
              <a:rPr kumimoji="0" lang="en-IN" sz="800" i="0" u="none" strike="noStrike" kern="0" cap="none" spc="0" normalizeH="0" baseline="0" noProof="0" dirty="0" smtClean="0">
                <a:ln>
                  <a:noFill/>
                </a:ln>
                <a:solidFill>
                  <a:schemeClr val="bg1"/>
                </a:solidFill>
                <a:effectLst/>
                <a:uLnTx/>
                <a:uFillTx/>
                <a:latin typeface="Arial" charset="0"/>
                <a:ea typeface="Arial" charset="0"/>
                <a:cs typeface="Arial" charset="0"/>
              </a:rPr>
              <a:t>WP13 </a:t>
            </a:r>
            <a:r>
              <a:rPr kumimoji="0" lang="en-IN" sz="800" i="0" u="none" strike="noStrike" kern="0" cap="none" spc="0" normalizeH="0" baseline="0" noProof="0" dirty="0" smtClean="0">
                <a:ln>
                  <a:noFill/>
                </a:ln>
                <a:solidFill>
                  <a:schemeClr val="bg1"/>
                </a:solidFill>
                <a:effectLst/>
                <a:uLnTx/>
                <a:uFillTx/>
                <a:latin typeface="Arial" charset="0"/>
                <a:ea typeface="Arial" charset="0"/>
                <a:cs typeface="Arial" charset="0"/>
              </a:rPr>
              <a:t>: Marine data</a:t>
            </a:r>
            <a:r>
              <a:rPr kumimoji="0" lang="en-IN" sz="800" i="0" u="none" strike="noStrike" kern="0" cap="none" spc="0" normalizeH="0" noProof="0" dirty="0" smtClean="0">
                <a:ln>
                  <a:noFill/>
                </a:ln>
                <a:solidFill>
                  <a:schemeClr val="bg1"/>
                </a:solidFill>
                <a:effectLst/>
                <a:uLnTx/>
                <a:uFillTx/>
                <a:latin typeface="Arial" charset="0"/>
                <a:ea typeface="Arial" charset="0"/>
                <a:cs typeface="Arial" charset="0"/>
              </a:rPr>
              <a:t> and availability and integration</a:t>
            </a:r>
            <a:endParaRPr kumimoji="0" lang="en-US" sz="800" i="0" u="none" strike="noStrike" kern="0" cap="none" spc="0" normalizeH="0" baseline="0" noProof="0" dirty="0" smtClean="0">
              <a:ln>
                <a:noFill/>
              </a:ln>
              <a:solidFill>
                <a:schemeClr val="bg1"/>
              </a:solidFill>
              <a:effectLst/>
              <a:uLnTx/>
              <a:uFillTx/>
              <a:latin typeface="Arial" charset="0"/>
              <a:ea typeface="Arial" charset="0"/>
              <a:cs typeface="Arial" charset="0"/>
            </a:endParaRPr>
          </a:p>
        </p:txBody>
      </p:sp>
      <p:cxnSp>
        <p:nvCxnSpPr>
          <p:cNvPr id="32" name="Straight Connector 31"/>
          <p:cNvCxnSpPr/>
          <p:nvPr/>
        </p:nvCxnSpPr>
        <p:spPr>
          <a:xfrm>
            <a:off x="1592588" y="3819959"/>
            <a:ext cx="1445944" cy="1"/>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3" name="Rectangle 32"/>
          <p:cNvSpPr/>
          <p:nvPr/>
        </p:nvSpPr>
        <p:spPr>
          <a:xfrm>
            <a:off x="1599790" y="3502978"/>
            <a:ext cx="1396321" cy="246221"/>
          </a:xfrm>
          <a:prstGeom prst="rect">
            <a:avLst/>
          </a:prstGeom>
          <a:noFill/>
        </p:spPr>
        <p:txBody>
          <a:bodyPr wrap="square" lIns="0" tIns="0" rIns="0" bIns="0" rtlCol="0" anchor="ctr">
            <a:spAutoFit/>
          </a:bodyPr>
          <a:lstStyle/>
          <a:p>
            <a:pPr lvl="0" algn="ctr" defTabSz="914400">
              <a:spcBef>
                <a:spcPts val="900"/>
              </a:spcBef>
              <a:spcAft>
                <a:spcPts val="600"/>
              </a:spcAft>
            </a:pPr>
            <a:r>
              <a:rPr kumimoji="0" lang="en-IN" sz="800" i="0" u="none" strike="noStrike" kern="0" cap="none" spc="0" normalizeH="0" baseline="0" noProof="0" dirty="0" smtClean="0">
                <a:ln>
                  <a:noFill/>
                </a:ln>
                <a:solidFill>
                  <a:schemeClr val="bg1"/>
                </a:solidFill>
                <a:effectLst/>
                <a:uLnTx/>
                <a:uFillTx/>
                <a:latin typeface="Arial" charset="0"/>
                <a:ea typeface="Arial" charset="0"/>
                <a:cs typeface="Arial" charset="0"/>
              </a:rPr>
              <a:t>WP2 </a:t>
            </a:r>
            <a:r>
              <a:rPr lang="en-IN" sz="800" kern="0" dirty="0">
                <a:solidFill>
                  <a:schemeClr val="bg1"/>
                </a:solidFill>
                <a:latin typeface="Arial" charset="0"/>
                <a:ea typeface="Arial" charset="0"/>
                <a:cs typeface="Arial" charset="0"/>
              </a:rPr>
              <a:t>: </a:t>
            </a:r>
            <a:r>
              <a:rPr lang="en-IN" sz="800" kern="0" dirty="0" smtClean="0">
                <a:solidFill>
                  <a:schemeClr val="bg1"/>
                </a:solidFill>
                <a:latin typeface="Arial" charset="0"/>
                <a:ea typeface="Arial" charset="0"/>
                <a:cs typeface="Arial" charset="0"/>
              </a:rPr>
              <a:t>Setting up the </a:t>
            </a:r>
            <a:r>
              <a:rPr lang="en-IN" sz="800" kern="0" dirty="0" smtClean="0">
                <a:solidFill>
                  <a:schemeClr val="bg1"/>
                </a:solidFill>
                <a:latin typeface="Arial" charset="0"/>
                <a:ea typeface="Arial" charset="0"/>
                <a:cs typeface="Arial" charset="0"/>
              </a:rPr>
              <a:t>ODYSSEA </a:t>
            </a:r>
            <a:r>
              <a:rPr lang="en-IN" sz="800" kern="0" dirty="0" smtClean="0">
                <a:solidFill>
                  <a:schemeClr val="bg1"/>
                </a:solidFill>
                <a:latin typeface="Arial" charset="0"/>
                <a:ea typeface="Arial" charset="0"/>
                <a:cs typeface="Arial" charset="0"/>
              </a:rPr>
              <a:t>observations</a:t>
            </a:r>
            <a:endParaRPr lang="en-IN" sz="800" kern="0" dirty="0">
              <a:solidFill>
                <a:schemeClr val="bg1"/>
              </a:solidFill>
              <a:latin typeface="Arial" charset="0"/>
              <a:ea typeface="Arial" charset="0"/>
              <a:cs typeface="Arial" charset="0"/>
            </a:endParaRPr>
          </a:p>
        </p:txBody>
      </p:sp>
      <p:cxnSp>
        <p:nvCxnSpPr>
          <p:cNvPr id="34" name="Straight Connector 33"/>
          <p:cNvCxnSpPr/>
          <p:nvPr/>
        </p:nvCxnSpPr>
        <p:spPr>
          <a:xfrm>
            <a:off x="1574327" y="4155442"/>
            <a:ext cx="1445944" cy="1"/>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5" name="Rectangle 34"/>
          <p:cNvSpPr/>
          <p:nvPr/>
        </p:nvSpPr>
        <p:spPr>
          <a:xfrm>
            <a:off x="1700608" y="3868166"/>
            <a:ext cx="1172812" cy="246221"/>
          </a:xfrm>
          <a:prstGeom prst="rect">
            <a:avLst/>
          </a:prstGeom>
          <a:noFill/>
        </p:spPr>
        <p:txBody>
          <a:bodyPr wrap="square" lIns="0" tIns="0" rIns="0" bIns="0" rtlCol="0" anchor="ctr">
            <a:spAutoFit/>
          </a:bodyPr>
          <a:lstStyle/>
          <a:p>
            <a:pPr lvl="0" algn="ctr" defTabSz="914400">
              <a:spcBef>
                <a:spcPts val="900"/>
              </a:spcBef>
              <a:spcAft>
                <a:spcPts val="600"/>
              </a:spcAft>
            </a:pPr>
            <a:r>
              <a:rPr kumimoji="0" lang="en-IN" sz="800" i="0" u="none" strike="noStrike" kern="0" cap="none" spc="0" normalizeH="0" baseline="0" noProof="0" dirty="0" smtClean="0">
                <a:ln>
                  <a:noFill/>
                </a:ln>
                <a:solidFill>
                  <a:schemeClr val="bg1"/>
                </a:solidFill>
                <a:effectLst/>
                <a:uLnTx/>
                <a:uFillTx/>
                <a:latin typeface="Arial" charset="0"/>
                <a:ea typeface="Arial" charset="0"/>
                <a:cs typeface="Arial" charset="0"/>
              </a:rPr>
              <a:t>WP3 </a:t>
            </a:r>
            <a:r>
              <a:rPr lang="en-IN" sz="800" kern="0" dirty="0">
                <a:solidFill>
                  <a:schemeClr val="bg1"/>
                </a:solidFill>
                <a:latin typeface="Arial" charset="0"/>
                <a:ea typeface="Arial" charset="0"/>
                <a:cs typeface="Arial" charset="0"/>
              </a:rPr>
              <a:t>: </a:t>
            </a:r>
            <a:r>
              <a:rPr lang="en-IN" sz="800" kern="0" dirty="0" smtClean="0">
                <a:solidFill>
                  <a:schemeClr val="bg1"/>
                </a:solidFill>
                <a:latin typeface="Arial" charset="0"/>
                <a:ea typeface="Arial" charset="0"/>
                <a:cs typeface="Arial" charset="0"/>
              </a:rPr>
              <a:t>Designing the ODYSSEA platform</a:t>
            </a:r>
            <a:endParaRPr lang="en-IN" sz="800" kern="0" dirty="0">
              <a:solidFill>
                <a:schemeClr val="bg1"/>
              </a:solidFill>
              <a:latin typeface="Arial" charset="0"/>
              <a:ea typeface="Arial" charset="0"/>
              <a:cs typeface="Arial" charset="0"/>
            </a:endParaRPr>
          </a:p>
        </p:txBody>
      </p:sp>
      <p:sp>
        <p:nvSpPr>
          <p:cNvPr id="36" name="Shape 35"/>
          <p:cNvSpPr/>
          <p:nvPr/>
        </p:nvSpPr>
        <p:spPr>
          <a:xfrm rot="16362859" flipH="1">
            <a:off x="2641450" y="2690293"/>
            <a:ext cx="1615253" cy="1615253"/>
          </a:xfrm>
          <a:prstGeom prst="leftCircularArrow">
            <a:avLst>
              <a:gd name="adj1" fmla="val 7180"/>
              <a:gd name="adj2" fmla="val 429999"/>
              <a:gd name="adj3" fmla="val 11830103"/>
              <a:gd name="adj4" fmla="val 14775971"/>
              <a:gd name="adj5" fmla="val 7527"/>
            </a:avLst>
          </a:prstGeom>
          <a:solidFill>
            <a:schemeClr val="bg1"/>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7" name="Shape 36"/>
          <p:cNvSpPr/>
          <p:nvPr/>
        </p:nvSpPr>
        <p:spPr>
          <a:xfrm rot="2491808" flipH="1">
            <a:off x="3503827" y="2951051"/>
            <a:ext cx="1615253" cy="1615253"/>
          </a:xfrm>
          <a:prstGeom prst="leftCircularArrow">
            <a:avLst>
              <a:gd name="adj1" fmla="val 6717"/>
              <a:gd name="adj2" fmla="val 429999"/>
              <a:gd name="adj3" fmla="val 11844853"/>
              <a:gd name="adj4" fmla="val 14775971"/>
              <a:gd name="adj5" fmla="val 7527"/>
            </a:avLst>
          </a:prstGeom>
          <a:solidFill>
            <a:schemeClr val="bg1"/>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8" name="Shape 37"/>
          <p:cNvSpPr/>
          <p:nvPr/>
        </p:nvSpPr>
        <p:spPr>
          <a:xfrm rot="10038105" flipH="1">
            <a:off x="2492363" y="3638159"/>
            <a:ext cx="1734926" cy="1734926"/>
          </a:xfrm>
          <a:prstGeom prst="leftCircularArrow">
            <a:avLst>
              <a:gd name="adj1" fmla="val 7180"/>
              <a:gd name="adj2" fmla="val 429999"/>
              <a:gd name="adj3" fmla="val 11830103"/>
              <a:gd name="adj4" fmla="val 14775971"/>
              <a:gd name="adj5" fmla="val 7527"/>
            </a:avLst>
          </a:prstGeom>
          <a:solidFill>
            <a:schemeClr val="bg1"/>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GB" dirty="0"/>
          </a:p>
        </p:txBody>
      </p:sp>
    </p:spTree>
    <p:extLst>
      <p:ext uri="{BB962C8B-B14F-4D97-AF65-F5344CB8AC3E}">
        <p14:creationId xmlns:p14="http://schemas.microsoft.com/office/powerpoint/2010/main" val="12705716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Big data</a:t>
            </a:r>
            <a:endParaRPr lang="en-GB" dirty="0"/>
          </a:p>
        </p:txBody>
      </p:sp>
      <p:sp>
        <p:nvSpPr>
          <p:cNvPr id="4" name="Rounded Rectangle 27"/>
          <p:cNvSpPr/>
          <p:nvPr/>
        </p:nvSpPr>
        <p:spPr>
          <a:xfrm>
            <a:off x="8000999" y="1770485"/>
            <a:ext cx="656444" cy="4321174"/>
          </a:xfrm>
          <a:prstGeom prst="roundRect">
            <a:avLst>
              <a:gd name="adj" fmla="val 10682"/>
            </a:avLst>
          </a:prstGeom>
          <a:solidFill>
            <a:srgbClr val="2BAAE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Arial" charset="0"/>
              <a:ea typeface="Arial" charset="0"/>
              <a:cs typeface="Arial" charset="0"/>
            </a:endParaRPr>
          </a:p>
        </p:txBody>
      </p:sp>
      <p:sp>
        <p:nvSpPr>
          <p:cNvPr id="5" name="Rounded Rectangle 27"/>
          <p:cNvSpPr/>
          <p:nvPr/>
        </p:nvSpPr>
        <p:spPr>
          <a:xfrm>
            <a:off x="462516" y="1770485"/>
            <a:ext cx="979950" cy="1364743"/>
          </a:xfrm>
          <a:prstGeom prst="roundRect">
            <a:avLst>
              <a:gd name="adj" fmla="val 10682"/>
            </a:avLst>
          </a:prstGeom>
          <a:solidFill>
            <a:srgbClr val="0B468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Arial" charset="0"/>
              <a:ea typeface="Arial" charset="0"/>
              <a:cs typeface="Arial" charset="0"/>
            </a:endParaRPr>
          </a:p>
        </p:txBody>
      </p:sp>
      <p:sp>
        <p:nvSpPr>
          <p:cNvPr id="6" name="Rounded Rectangle 27"/>
          <p:cNvSpPr/>
          <p:nvPr/>
        </p:nvSpPr>
        <p:spPr>
          <a:xfrm>
            <a:off x="1539730" y="1770485"/>
            <a:ext cx="979950" cy="1364743"/>
          </a:xfrm>
          <a:prstGeom prst="roundRect">
            <a:avLst>
              <a:gd name="adj" fmla="val 10682"/>
            </a:avLst>
          </a:prstGeom>
          <a:solidFill>
            <a:srgbClr val="0B468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Arial" charset="0"/>
              <a:ea typeface="Arial" charset="0"/>
              <a:cs typeface="Arial" charset="0"/>
            </a:endParaRPr>
          </a:p>
        </p:txBody>
      </p:sp>
      <p:sp>
        <p:nvSpPr>
          <p:cNvPr id="7" name="Rounded Rectangle 27"/>
          <p:cNvSpPr/>
          <p:nvPr/>
        </p:nvSpPr>
        <p:spPr>
          <a:xfrm>
            <a:off x="2616944" y="1770485"/>
            <a:ext cx="979950" cy="1364743"/>
          </a:xfrm>
          <a:prstGeom prst="roundRect">
            <a:avLst>
              <a:gd name="adj" fmla="val 10682"/>
            </a:avLst>
          </a:prstGeom>
          <a:solidFill>
            <a:srgbClr val="0B468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Arial" charset="0"/>
              <a:ea typeface="Arial" charset="0"/>
              <a:cs typeface="Arial" charset="0"/>
            </a:endParaRPr>
          </a:p>
        </p:txBody>
      </p:sp>
      <p:sp>
        <p:nvSpPr>
          <p:cNvPr id="8" name="Rounded Rectangle 27"/>
          <p:cNvSpPr/>
          <p:nvPr/>
        </p:nvSpPr>
        <p:spPr>
          <a:xfrm>
            <a:off x="3694157" y="1770485"/>
            <a:ext cx="979950" cy="1364743"/>
          </a:xfrm>
          <a:prstGeom prst="roundRect">
            <a:avLst>
              <a:gd name="adj" fmla="val 10682"/>
            </a:avLst>
          </a:prstGeom>
          <a:solidFill>
            <a:srgbClr val="0B468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Arial" charset="0"/>
              <a:ea typeface="Arial" charset="0"/>
              <a:cs typeface="Arial" charset="0"/>
            </a:endParaRPr>
          </a:p>
        </p:txBody>
      </p:sp>
      <p:sp>
        <p:nvSpPr>
          <p:cNvPr id="9" name="Rounded Rectangle 27"/>
          <p:cNvSpPr/>
          <p:nvPr/>
        </p:nvSpPr>
        <p:spPr>
          <a:xfrm>
            <a:off x="4771371" y="1770485"/>
            <a:ext cx="979950" cy="1364743"/>
          </a:xfrm>
          <a:prstGeom prst="roundRect">
            <a:avLst>
              <a:gd name="adj" fmla="val 10682"/>
            </a:avLst>
          </a:prstGeom>
          <a:solidFill>
            <a:srgbClr val="0B468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Arial" charset="0"/>
              <a:ea typeface="Arial" charset="0"/>
              <a:cs typeface="Arial" charset="0"/>
            </a:endParaRPr>
          </a:p>
        </p:txBody>
      </p:sp>
      <p:sp>
        <p:nvSpPr>
          <p:cNvPr id="10" name="Rounded Rectangle 27"/>
          <p:cNvSpPr/>
          <p:nvPr/>
        </p:nvSpPr>
        <p:spPr>
          <a:xfrm>
            <a:off x="5848585" y="1770485"/>
            <a:ext cx="979950" cy="1364743"/>
          </a:xfrm>
          <a:prstGeom prst="roundRect">
            <a:avLst>
              <a:gd name="adj" fmla="val 10682"/>
            </a:avLst>
          </a:prstGeom>
          <a:solidFill>
            <a:srgbClr val="0B468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Arial" charset="0"/>
              <a:ea typeface="Arial" charset="0"/>
              <a:cs typeface="Arial" charset="0"/>
            </a:endParaRPr>
          </a:p>
        </p:txBody>
      </p:sp>
      <p:sp>
        <p:nvSpPr>
          <p:cNvPr id="11" name="Rounded Rectangle 27"/>
          <p:cNvSpPr/>
          <p:nvPr/>
        </p:nvSpPr>
        <p:spPr>
          <a:xfrm>
            <a:off x="6925799" y="1770485"/>
            <a:ext cx="979950" cy="2842958"/>
          </a:xfrm>
          <a:prstGeom prst="roundRect">
            <a:avLst>
              <a:gd name="adj" fmla="val 10682"/>
            </a:avLst>
          </a:prstGeom>
          <a:solidFill>
            <a:srgbClr val="0B468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Arial" charset="0"/>
              <a:ea typeface="Arial" charset="0"/>
              <a:cs typeface="Arial" charset="0"/>
            </a:endParaRPr>
          </a:p>
        </p:txBody>
      </p:sp>
      <p:sp>
        <p:nvSpPr>
          <p:cNvPr id="12" name="Rounded Rectangle 27"/>
          <p:cNvSpPr/>
          <p:nvPr/>
        </p:nvSpPr>
        <p:spPr>
          <a:xfrm>
            <a:off x="462516" y="3248700"/>
            <a:ext cx="3134378" cy="1364743"/>
          </a:xfrm>
          <a:prstGeom prst="roundRect">
            <a:avLst>
              <a:gd name="adj" fmla="val 9016"/>
            </a:avLst>
          </a:prstGeom>
          <a:solidFill>
            <a:srgbClr val="0B468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Arial" charset="0"/>
              <a:ea typeface="Arial" charset="0"/>
              <a:cs typeface="Arial" charset="0"/>
            </a:endParaRPr>
          </a:p>
        </p:txBody>
      </p:sp>
      <p:sp>
        <p:nvSpPr>
          <p:cNvPr id="13" name="Rounded Rectangle 27"/>
          <p:cNvSpPr/>
          <p:nvPr/>
        </p:nvSpPr>
        <p:spPr>
          <a:xfrm>
            <a:off x="3694157" y="3248700"/>
            <a:ext cx="3134378" cy="1364743"/>
          </a:xfrm>
          <a:prstGeom prst="roundRect">
            <a:avLst>
              <a:gd name="adj" fmla="val 9016"/>
            </a:avLst>
          </a:prstGeom>
          <a:solidFill>
            <a:srgbClr val="0B468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Arial" charset="0"/>
              <a:ea typeface="Arial" charset="0"/>
              <a:cs typeface="Arial" charset="0"/>
            </a:endParaRPr>
          </a:p>
        </p:txBody>
      </p:sp>
      <p:sp>
        <p:nvSpPr>
          <p:cNvPr id="14" name="Rounded Rectangle 27"/>
          <p:cNvSpPr/>
          <p:nvPr/>
        </p:nvSpPr>
        <p:spPr>
          <a:xfrm>
            <a:off x="462516" y="4726916"/>
            <a:ext cx="7443233" cy="1364743"/>
          </a:xfrm>
          <a:prstGeom prst="roundRect">
            <a:avLst>
              <a:gd name="adj" fmla="val 9016"/>
            </a:avLst>
          </a:prstGeom>
          <a:solidFill>
            <a:srgbClr val="0B468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Arial" charset="0"/>
              <a:ea typeface="Arial" charset="0"/>
              <a:cs typeface="Arial" charset="0"/>
            </a:endParaRPr>
          </a:p>
        </p:txBody>
      </p:sp>
      <p:sp>
        <p:nvSpPr>
          <p:cNvPr id="15" name="Rectangle 14"/>
          <p:cNvSpPr/>
          <p:nvPr/>
        </p:nvSpPr>
        <p:spPr>
          <a:xfrm>
            <a:off x="575913" y="2198942"/>
            <a:ext cx="753157" cy="507831"/>
          </a:xfrm>
          <a:prstGeom prst="rect">
            <a:avLst/>
          </a:prstGeom>
          <a:noFill/>
        </p:spPr>
        <p:txBody>
          <a:bodyPr wrap="square" lIns="0" tIns="0" rIns="0" bIns="0" rtlCol="0" anchor="ctr">
            <a:spAutoFit/>
          </a:bodyPr>
          <a:lstStyle/>
          <a:p>
            <a:pPr marL="0" marR="0" lvl="0" indent="0" algn="ctr" defTabSz="914400" eaLnBrk="1" fontAlgn="auto" latinLnBrk="0" hangingPunct="1">
              <a:lnSpc>
                <a:spcPct val="100000"/>
              </a:lnSpc>
              <a:spcBef>
                <a:spcPts val="900"/>
              </a:spcBef>
              <a:spcAft>
                <a:spcPts val="600"/>
              </a:spcAft>
              <a:buClrTx/>
              <a:buSzTx/>
              <a:buFontTx/>
              <a:buNone/>
              <a:tabLst/>
              <a:defRPr/>
            </a:pPr>
            <a:r>
              <a:rPr kumimoji="0" lang="en-IN" sz="1100" b="0" i="0" u="none" strike="noStrike" kern="0" cap="none" spc="0" normalizeH="0" baseline="0" noProof="0" dirty="0" smtClean="0">
                <a:ln>
                  <a:noFill/>
                </a:ln>
                <a:solidFill>
                  <a:prstClr val="white"/>
                </a:solidFill>
                <a:effectLst/>
                <a:uLnTx/>
                <a:uFillTx/>
                <a:latin typeface="Arial" charset="0"/>
                <a:ea typeface="Arial" charset="0"/>
                <a:cs typeface="Arial" charset="0"/>
              </a:rPr>
              <a:t>Aqua-Culture Application</a:t>
            </a:r>
            <a:endParaRPr kumimoji="0" lang="en-US" sz="1100" b="0" i="0" u="none" strike="noStrike" kern="0" cap="none" spc="0" normalizeH="0" baseline="0" noProof="0" dirty="0" smtClean="0">
              <a:ln>
                <a:noFill/>
              </a:ln>
              <a:solidFill>
                <a:prstClr val="white"/>
              </a:solidFill>
              <a:effectLst/>
              <a:uLnTx/>
              <a:uFillTx/>
              <a:latin typeface="Arial" charset="0"/>
              <a:ea typeface="Arial" charset="0"/>
              <a:cs typeface="Arial" charset="0"/>
            </a:endParaRPr>
          </a:p>
        </p:txBody>
      </p:sp>
      <p:sp>
        <p:nvSpPr>
          <p:cNvPr id="16" name="Rectangle 15"/>
          <p:cNvSpPr/>
          <p:nvPr/>
        </p:nvSpPr>
        <p:spPr>
          <a:xfrm>
            <a:off x="1653127" y="2198942"/>
            <a:ext cx="753157" cy="507831"/>
          </a:xfrm>
          <a:prstGeom prst="rect">
            <a:avLst/>
          </a:prstGeom>
          <a:noFill/>
        </p:spPr>
        <p:txBody>
          <a:bodyPr wrap="square" lIns="0" tIns="0" rIns="0" bIns="0" rtlCol="0" anchor="ctr">
            <a:spAutoFit/>
          </a:bodyPr>
          <a:lstStyle/>
          <a:p>
            <a:pPr marL="0" marR="0" lvl="0" indent="0" algn="ctr" defTabSz="914400" eaLnBrk="1" fontAlgn="auto" latinLnBrk="0" hangingPunct="1">
              <a:lnSpc>
                <a:spcPct val="100000"/>
              </a:lnSpc>
              <a:spcBef>
                <a:spcPts val="900"/>
              </a:spcBef>
              <a:spcAft>
                <a:spcPts val="600"/>
              </a:spcAft>
              <a:buClrTx/>
              <a:buSzTx/>
              <a:buFontTx/>
              <a:buNone/>
              <a:tabLst/>
              <a:defRPr/>
            </a:pPr>
            <a:r>
              <a:rPr kumimoji="0" lang="en-IN" sz="1100" b="0" i="0" u="none" strike="noStrike" kern="0" cap="none" spc="0" normalizeH="0" baseline="0" noProof="0" dirty="0" smtClean="0">
                <a:ln>
                  <a:noFill/>
                </a:ln>
                <a:solidFill>
                  <a:prstClr val="white"/>
                </a:solidFill>
                <a:effectLst/>
                <a:uLnTx/>
                <a:uFillTx/>
                <a:latin typeface="Arial" charset="0"/>
                <a:ea typeface="Arial" charset="0"/>
                <a:cs typeface="Arial" charset="0"/>
              </a:rPr>
              <a:t>Bio-Diversity Application</a:t>
            </a:r>
            <a:endParaRPr kumimoji="0" lang="en-US" sz="1100" b="0" i="0" u="none" strike="noStrike" kern="0" cap="none" spc="0" normalizeH="0" baseline="0" noProof="0" dirty="0" smtClean="0">
              <a:ln>
                <a:noFill/>
              </a:ln>
              <a:solidFill>
                <a:prstClr val="white"/>
              </a:solidFill>
              <a:effectLst/>
              <a:uLnTx/>
              <a:uFillTx/>
              <a:latin typeface="Arial" charset="0"/>
              <a:ea typeface="Arial" charset="0"/>
              <a:cs typeface="Arial" charset="0"/>
            </a:endParaRPr>
          </a:p>
        </p:txBody>
      </p:sp>
      <p:sp>
        <p:nvSpPr>
          <p:cNvPr id="17" name="Rectangle 16"/>
          <p:cNvSpPr/>
          <p:nvPr/>
        </p:nvSpPr>
        <p:spPr>
          <a:xfrm>
            <a:off x="2823990" y="2368218"/>
            <a:ext cx="565858" cy="169277"/>
          </a:xfrm>
          <a:prstGeom prst="rect">
            <a:avLst/>
          </a:prstGeom>
          <a:noFill/>
        </p:spPr>
        <p:txBody>
          <a:bodyPr wrap="square" lIns="0" tIns="0" rIns="0" bIns="0" rtlCol="0" anchor="ctr">
            <a:spAutoFit/>
          </a:bodyPr>
          <a:lstStyle/>
          <a:p>
            <a:pPr marL="0" marR="0" lvl="0" indent="0" algn="ctr" defTabSz="914400" eaLnBrk="1" fontAlgn="auto" latinLnBrk="0" hangingPunct="1">
              <a:lnSpc>
                <a:spcPct val="100000"/>
              </a:lnSpc>
              <a:spcBef>
                <a:spcPts val="900"/>
              </a:spcBef>
              <a:spcAft>
                <a:spcPts val="600"/>
              </a:spcAft>
              <a:buClrTx/>
              <a:buSzTx/>
              <a:buFontTx/>
              <a:buNone/>
              <a:tabLst/>
              <a:defRPr/>
            </a:pPr>
            <a:r>
              <a:rPr kumimoji="0" lang="en-IN" sz="1100" b="0" i="0" u="none" strike="noStrike" kern="0" cap="none" spc="0" normalizeH="0" baseline="0" noProof="0" dirty="0" smtClean="0">
                <a:ln>
                  <a:noFill/>
                </a:ln>
                <a:solidFill>
                  <a:prstClr val="white"/>
                </a:solidFill>
                <a:effectLst/>
                <a:uLnTx/>
                <a:uFillTx/>
                <a:latin typeface="Arial" charset="0"/>
                <a:ea typeface="Arial" charset="0"/>
                <a:cs typeface="Arial" charset="0"/>
              </a:rPr>
              <a:t>Etc.</a:t>
            </a:r>
            <a:endParaRPr kumimoji="0" lang="en-US" sz="1100" b="0" i="0" u="none" strike="noStrike" kern="0" cap="none" spc="0" normalizeH="0" baseline="0" noProof="0" dirty="0" smtClean="0">
              <a:ln>
                <a:noFill/>
              </a:ln>
              <a:solidFill>
                <a:prstClr val="white"/>
              </a:solidFill>
              <a:effectLst/>
              <a:uLnTx/>
              <a:uFillTx/>
              <a:latin typeface="Arial" charset="0"/>
              <a:ea typeface="Arial" charset="0"/>
              <a:cs typeface="Arial" charset="0"/>
            </a:endParaRPr>
          </a:p>
        </p:txBody>
      </p:sp>
      <p:sp>
        <p:nvSpPr>
          <p:cNvPr id="18" name="Rectangle 17"/>
          <p:cNvSpPr/>
          <p:nvPr/>
        </p:nvSpPr>
        <p:spPr>
          <a:xfrm>
            <a:off x="3807554" y="2114305"/>
            <a:ext cx="753157" cy="677108"/>
          </a:xfrm>
          <a:prstGeom prst="rect">
            <a:avLst/>
          </a:prstGeom>
          <a:noFill/>
        </p:spPr>
        <p:txBody>
          <a:bodyPr wrap="square" lIns="0" tIns="0" rIns="0" bIns="0" rtlCol="0" anchor="ctr">
            <a:spAutoFit/>
          </a:bodyPr>
          <a:lstStyle/>
          <a:p>
            <a:pPr marL="0" marR="0" lvl="0" indent="0" algn="ctr" defTabSz="914400" eaLnBrk="1" fontAlgn="auto" latinLnBrk="0" hangingPunct="1">
              <a:lnSpc>
                <a:spcPct val="100000"/>
              </a:lnSpc>
              <a:spcBef>
                <a:spcPts val="900"/>
              </a:spcBef>
              <a:spcAft>
                <a:spcPts val="600"/>
              </a:spcAft>
              <a:buClrTx/>
              <a:buSzTx/>
              <a:buFontTx/>
              <a:buNone/>
              <a:tabLst/>
              <a:defRPr/>
            </a:pPr>
            <a:r>
              <a:rPr kumimoji="0" lang="en-IN" sz="1100" b="0" i="0" u="none" strike="noStrike" kern="0" cap="none" spc="0" normalizeH="0" baseline="0" noProof="0" dirty="0" smtClean="0">
                <a:ln>
                  <a:noFill/>
                </a:ln>
                <a:solidFill>
                  <a:prstClr val="white"/>
                </a:solidFill>
                <a:effectLst/>
                <a:uLnTx/>
                <a:uFillTx/>
                <a:latin typeface="Arial" charset="0"/>
                <a:ea typeface="Arial" charset="0"/>
                <a:cs typeface="Arial" charset="0"/>
              </a:rPr>
              <a:t>Real-time Pollution</a:t>
            </a:r>
            <a:r>
              <a:rPr kumimoji="0" lang="en-IN" sz="1100" b="0" i="0" u="none" strike="noStrike" kern="0" cap="none" spc="0" normalizeH="0" noProof="0" dirty="0" smtClean="0">
                <a:ln>
                  <a:noFill/>
                </a:ln>
                <a:solidFill>
                  <a:prstClr val="white"/>
                </a:solidFill>
                <a:effectLst/>
                <a:uLnTx/>
                <a:uFillTx/>
                <a:latin typeface="Arial" charset="0"/>
                <a:ea typeface="Arial" charset="0"/>
                <a:cs typeface="Arial" charset="0"/>
              </a:rPr>
              <a:t> Alert Application</a:t>
            </a:r>
            <a:endParaRPr kumimoji="0" lang="en-US" sz="1100" b="0" i="0" u="none" strike="noStrike" kern="0" cap="none" spc="0" normalizeH="0" baseline="0" noProof="0" dirty="0" smtClean="0">
              <a:ln>
                <a:noFill/>
              </a:ln>
              <a:solidFill>
                <a:prstClr val="white"/>
              </a:solidFill>
              <a:effectLst/>
              <a:uLnTx/>
              <a:uFillTx/>
              <a:latin typeface="Arial" charset="0"/>
              <a:ea typeface="Arial" charset="0"/>
              <a:cs typeface="Arial" charset="0"/>
            </a:endParaRPr>
          </a:p>
        </p:txBody>
      </p:sp>
      <p:sp>
        <p:nvSpPr>
          <p:cNvPr id="19" name="Rectangle 18"/>
          <p:cNvSpPr/>
          <p:nvPr/>
        </p:nvSpPr>
        <p:spPr>
          <a:xfrm>
            <a:off x="4884768" y="2114305"/>
            <a:ext cx="753157" cy="677108"/>
          </a:xfrm>
          <a:prstGeom prst="rect">
            <a:avLst/>
          </a:prstGeom>
          <a:noFill/>
        </p:spPr>
        <p:txBody>
          <a:bodyPr wrap="square" lIns="0" tIns="0" rIns="0" bIns="0" rtlCol="0" anchor="ctr">
            <a:spAutoFit/>
          </a:bodyPr>
          <a:lstStyle/>
          <a:p>
            <a:pPr marL="0" marR="0" lvl="0" indent="0" algn="ctr" defTabSz="914400" eaLnBrk="1" fontAlgn="auto" latinLnBrk="0" hangingPunct="1">
              <a:lnSpc>
                <a:spcPct val="100000"/>
              </a:lnSpc>
              <a:spcBef>
                <a:spcPts val="900"/>
              </a:spcBef>
              <a:spcAft>
                <a:spcPts val="600"/>
              </a:spcAft>
              <a:buClrTx/>
              <a:buSzTx/>
              <a:buFontTx/>
              <a:buNone/>
              <a:tabLst/>
              <a:defRPr/>
            </a:pPr>
            <a:r>
              <a:rPr kumimoji="0" lang="en-IN" sz="1100" b="0" i="0" u="none" strike="noStrike" kern="0" cap="none" spc="0" normalizeH="0" baseline="0" noProof="0" dirty="0" smtClean="0">
                <a:ln>
                  <a:noFill/>
                </a:ln>
                <a:solidFill>
                  <a:prstClr val="white"/>
                </a:solidFill>
                <a:effectLst/>
                <a:uLnTx/>
                <a:uFillTx/>
                <a:latin typeface="Arial" charset="0"/>
                <a:ea typeface="Arial" charset="0"/>
                <a:cs typeface="Arial" charset="0"/>
              </a:rPr>
              <a:t>Real-time Algal Bloom Alert</a:t>
            </a:r>
            <a:r>
              <a:rPr kumimoji="0" lang="en-IN" sz="1100" b="0" i="0" u="none" strike="noStrike" kern="0" cap="none" spc="0" normalizeH="0" noProof="0" dirty="0" smtClean="0">
                <a:ln>
                  <a:noFill/>
                </a:ln>
                <a:solidFill>
                  <a:prstClr val="white"/>
                </a:solidFill>
                <a:effectLst/>
                <a:uLnTx/>
                <a:uFillTx/>
                <a:latin typeface="Arial" charset="0"/>
                <a:ea typeface="Arial" charset="0"/>
                <a:cs typeface="Arial" charset="0"/>
              </a:rPr>
              <a:t> Application</a:t>
            </a:r>
            <a:endParaRPr kumimoji="0" lang="en-US" sz="1100" b="0" i="0" u="none" strike="noStrike" kern="0" cap="none" spc="0" normalizeH="0" baseline="0" noProof="0" dirty="0" smtClean="0">
              <a:ln>
                <a:noFill/>
              </a:ln>
              <a:solidFill>
                <a:prstClr val="white"/>
              </a:solidFill>
              <a:effectLst/>
              <a:uLnTx/>
              <a:uFillTx/>
              <a:latin typeface="Arial" charset="0"/>
              <a:ea typeface="Arial" charset="0"/>
              <a:cs typeface="Arial" charset="0"/>
            </a:endParaRPr>
          </a:p>
        </p:txBody>
      </p:sp>
      <p:sp>
        <p:nvSpPr>
          <p:cNvPr id="20" name="Rectangle 19"/>
          <p:cNvSpPr/>
          <p:nvPr/>
        </p:nvSpPr>
        <p:spPr>
          <a:xfrm>
            <a:off x="6055631" y="2368218"/>
            <a:ext cx="565858" cy="169277"/>
          </a:xfrm>
          <a:prstGeom prst="rect">
            <a:avLst/>
          </a:prstGeom>
          <a:noFill/>
        </p:spPr>
        <p:txBody>
          <a:bodyPr wrap="square" lIns="0" tIns="0" rIns="0" bIns="0" rtlCol="0" anchor="ctr">
            <a:spAutoFit/>
          </a:bodyPr>
          <a:lstStyle/>
          <a:p>
            <a:pPr marL="0" marR="0" lvl="0" indent="0" algn="ctr" defTabSz="914400" eaLnBrk="1" fontAlgn="auto" latinLnBrk="0" hangingPunct="1">
              <a:lnSpc>
                <a:spcPct val="100000"/>
              </a:lnSpc>
              <a:spcBef>
                <a:spcPts val="900"/>
              </a:spcBef>
              <a:spcAft>
                <a:spcPts val="600"/>
              </a:spcAft>
              <a:buClrTx/>
              <a:buSzTx/>
              <a:buFontTx/>
              <a:buNone/>
              <a:tabLst/>
              <a:defRPr/>
            </a:pPr>
            <a:r>
              <a:rPr kumimoji="0" lang="en-IN" sz="1100" b="0" i="0" u="none" strike="noStrike" kern="0" cap="none" spc="0" normalizeH="0" baseline="0" noProof="0" dirty="0" smtClean="0">
                <a:ln>
                  <a:noFill/>
                </a:ln>
                <a:solidFill>
                  <a:prstClr val="white"/>
                </a:solidFill>
                <a:effectLst/>
                <a:uLnTx/>
                <a:uFillTx/>
                <a:latin typeface="Arial" charset="0"/>
                <a:ea typeface="Arial" charset="0"/>
                <a:cs typeface="Arial" charset="0"/>
              </a:rPr>
              <a:t>Etc.</a:t>
            </a:r>
            <a:endParaRPr kumimoji="0" lang="en-US" sz="1100" b="0" i="0" u="none" strike="noStrike" kern="0" cap="none" spc="0" normalizeH="0" baseline="0" noProof="0" dirty="0" smtClean="0">
              <a:ln>
                <a:noFill/>
              </a:ln>
              <a:solidFill>
                <a:prstClr val="white"/>
              </a:solidFill>
              <a:effectLst/>
              <a:uLnTx/>
              <a:uFillTx/>
              <a:latin typeface="Arial" charset="0"/>
              <a:ea typeface="Arial" charset="0"/>
              <a:cs typeface="Arial" charset="0"/>
            </a:endParaRPr>
          </a:p>
        </p:txBody>
      </p:sp>
      <p:sp>
        <p:nvSpPr>
          <p:cNvPr id="21" name="Rectangle 20"/>
          <p:cNvSpPr/>
          <p:nvPr/>
        </p:nvSpPr>
        <p:spPr>
          <a:xfrm>
            <a:off x="7039195" y="3022687"/>
            <a:ext cx="753157" cy="338554"/>
          </a:xfrm>
          <a:prstGeom prst="rect">
            <a:avLst/>
          </a:prstGeom>
          <a:noFill/>
        </p:spPr>
        <p:txBody>
          <a:bodyPr wrap="square" lIns="0" tIns="0" rIns="0" bIns="0" rtlCol="0" anchor="ctr">
            <a:spAutoFit/>
          </a:bodyPr>
          <a:lstStyle/>
          <a:p>
            <a:pPr marL="0" marR="0" lvl="0" indent="0" algn="ctr" defTabSz="914400" eaLnBrk="1" fontAlgn="auto" latinLnBrk="0" hangingPunct="1">
              <a:lnSpc>
                <a:spcPct val="100000"/>
              </a:lnSpc>
              <a:spcBef>
                <a:spcPts val="900"/>
              </a:spcBef>
              <a:spcAft>
                <a:spcPts val="600"/>
              </a:spcAft>
              <a:buClrTx/>
              <a:buSzTx/>
              <a:buFontTx/>
              <a:buNone/>
              <a:tabLst/>
              <a:defRPr/>
            </a:pPr>
            <a:r>
              <a:rPr kumimoji="0" lang="en-IN" sz="1100" b="0" i="0" u="none" strike="noStrike" kern="0" cap="none" spc="0" normalizeH="0" baseline="0" noProof="0" dirty="0" smtClean="0">
                <a:ln>
                  <a:noFill/>
                </a:ln>
                <a:solidFill>
                  <a:prstClr val="white"/>
                </a:solidFill>
                <a:effectLst/>
                <a:uLnTx/>
                <a:uFillTx/>
                <a:latin typeface="Arial" charset="0"/>
                <a:ea typeface="Arial" charset="0"/>
                <a:cs typeface="Arial" charset="0"/>
              </a:rPr>
              <a:t>Raw Data Access</a:t>
            </a:r>
            <a:endParaRPr kumimoji="0" lang="en-US" sz="1100" b="0" i="0" u="none" strike="noStrike" kern="0" cap="none" spc="0" normalizeH="0" baseline="0" noProof="0" dirty="0" smtClean="0">
              <a:ln>
                <a:noFill/>
              </a:ln>
              <a:solidFill>
                <a:prstClr val="white"/>
              </a:solidFill>
              <a:effectLst/>
              <a:uLnTx/>
              <a:uFillTx/>
              <a:latin typeface="Arial" charset="0"/>
              <a:ea typeface="Arial" charset="0"/>
              <a:cs typeface="Arial" charset="0"/>
            </a:endParaRPr>
          </a:p>
        </p:txBody>
      </p:sp>
      <p:sp>
        <p:nvSpPr>
          <p:cNvPr id="22" name="Rectangle 21"/>
          <p:cNvSpPr/>
          <p:nvPr/>
        </p:nvSpPr>
        <p:spPr>
          <a:xfrm>
            <a:off x="4709998" y="3684851"/>
            <a:ext cx="1102697" cy="492443"/>
          </a:xfrm>
          <a:prstGeom prst="rect">
            <a:avLst/>
          </a:prstGeom>
          <a:noFill/>
        </p:spPr>
        <p:txBody>
          <a:bodyPr wrap="square" lIns="0" tIns="0" rIns="0" bIns="0" rtlCol="0" anchor="ctr">
            <a:spAutoFit/>
          </a:bodyPr>
          <a:lstStyle/>
          <a:p>
            <a:pPr marL="0" marR="0" lvl="0" indent="0" algn="ctr" defTabSz="914400" eaLnBrk="1" fontAlgn="auto" latinLnBrk="0" hangingPunct="1">
              <a:lnSpc>
                <a:spcPct val="100000"/>
              </a:lnSpc>
              <a:spcBef>
                <a:spcPts val="900"/>
              </a:spcBef>
              <a:spcAft>
                <a:spcPts val="600"/>
              </a:spcAft>
              <a:buClrTx/>
              <a:buSzTx/>
              <a:buFontTx/>
              <a:buNone/>
              <a:tabLst/>
              <a:defRPr/>
            </a:pPr>
            <a:r>
              <a:rPr kumimoji="0" lang="en-IN" sz="1600" b="0" i="0" u="none" strike="noStrike" kern="0" cap="none" spc="0" normalizeH="0" baseline="0" noProof="0" dirty="0" smtClean="0">
                <a:ln>
                  <a:noFill/>
                </a:ln>
                <a:solidFill>
                  <a:prstClr val="white"/>
                </a:solidFill>
                <a:effectLst/>
                <a:uLnTx/>
                <a:uFillTx/>
                <a:latin typeface="Arial" charset="0"/>
                <a:ea typeface="Arial" charset="0"/>
                <a:cs typeface="Arial" charset="0"/>
              </a:rPr>
              <a:t>Streaming Services</a:t>
            </a:r>
            <a:endParaRPr kumimoji="0" lang="en-US" sz="1600" b="0" i="0" u="none" strike="noStrike" kern="0" cap="none" spc="0" normalizeH="0" baseline="0" noProof="0" dirty="0" smtClean="0">
              <a:ln>
                <a:noFill/>
              </a:ln>
              <a:solidFill>
                <a:prstClr val="white"/>
              </a:solidFill>
              <a:effectLst/>
              <a:uLnTx/>
              <a:uFillTx/>
              <a:latin typeface="Arial" charset="0"/>
              <a:ea typeface="Arial" charset="0"/>
              <a:cs typeface="Arial" charset="0"/>
            </a:endParaRPr>
          </a:p>
        </p:txBody>
      </p:sp>
      <p:sp>
        <p:nvSpPr>
          <p:cNvPr id="23" name="Rectangle 22"/>
          <p:cNvSpPr/>
          <p:nvPr/>
        </p:nvSpPr>
        <p:spPr>
          <a:xfrm>
            <a:off x="1478357" y="3684851"/>
            <a:ext cx="1102697" cy="492443"/>
          </a:xfrm>
          <a:prstGeom prst="rect">
            <a:avLst/>
          </a:prstGeom>
          <a:noFill/>
        </p:spPr>
        <p:txBody>
          <a:bodyPr wrap="square" lIns="0" tIns="0" rIns="0" bIns="0" rtlCol="0" anchor="ctr">
            <a:spAutoFit/>
          </a:bodyPr>
          <a:lstStyle/>
          <a:p>
            <a:pPr marL="0" marR="0" lvl="0" indent="0" algn="ctr" defTabSz="914400" eaLnBrk="1" fontAlgn="auto" latinLnBrk="0" hangingPunct="1">
              <a:lnSpc>
                <a:spcPct val="100000"/>
              </a:lnSpc>
              <a:spcBef>
                <a:spcPts val="900"/>
              </a:spcBef>
              <a:spcAft>
                <a:spcPts val="600"/>
              </a:spcAft>
              <a:buClrTx/>
              <a:buSzTx/>
              <a:buFontTx/>
              <a:buNone/>
              <a:tabLst/>
              <a:defRPr/>
            </a:pPr>
            <a:r>
              <a:rPr kumimoji="0" lang="en-IN" sz="1600" b="0" i="0" u="none" strike="noStrike" kern="0" cap="none" spc="0" normalizeH="0" baseline="0" noProof="0" dirty="0" smtClean="0">
                <a:ln>
                  <a:noFill/>
                </a:ln>
                <a:solidFill>
                  <a:prstClr val="white"/>
                </a:solidFill>
                <a:effectLst/>
                <a:uLnTx/>
                <a:uFillTx/>
                <a:latin typeface="Arial" charset="0"/>
                <a:ea typeface="Arial" charset="0"/>
                <a:cs typeface="Arial" charset="0"/>
              </a:rPr>
              <a:t>Data Mining</a:t>
            </a:r>
            <a:r>
              <a:rPr kumimoji="0" lang="en-IN" sz="1600" b="0" i="0" u="none" strike="noStrike" kern="0" cap="none" spc="0" normalizeH="0" noProof="0" dirty="0" smtClean="0">
                <a:ln>
                  <a:noFill/>
                </a:ln>
                <a:solidFill>
                  <a:prstClr val="white"/>
                </a:solidFill>
                <a:effectLst/>
                <a:uLnTx/>
                <a:uFillTx/>
                <a:latin typeface="Arial" charset="0"/>
                <a:ea typeface="Arial" charset="0"/>
                <a:cs typeface="Arial" charset="0"/>
              </a:rPr>
              <a:t> Services</a:t>
            </a:r>
            <a:endParaRPr kumimoji="0" lang="en-US" sz="1600" b="0" i="0" u="none" strike="noStrike" kern="0" cap="none" spc="0" normalizeH="0" baseline="0" noProof="0" dirty="0" smtClean="0">
              <a:ln>
                <a:noFill/>
              </a:ln>
              <a:solidFill>
                <a:prstClr val="white"/>
              </a:solidFill>
              <a:effectLst/>
              <a:uLnTx/>
              <a:uFillTx/>
              <a:latin typeface="Arial" charset="0"/>
              <a:ea typeface="Arial" charset="0"/>
              <a:cs typeface="Arial" charset="0"/>
            </a:endParaRPr>
          </a:p>
        </p:txBody>
      </p:sp>
      <p:sp>
        <p:nvSpPr>
          <p:cNvPr id="24" name="Rectangle 23"/>
          <p:cNvSpPr/>
          <p:nvPr/>
        </p:nvSpPr>
        <p:spPr>
          <a:xfrm>
            <a:off x="3517000" y="5163067"/>
            <a:ext cx="1334264" cy="492443"/>
          </a:xfrm>
          <a:prstGeom prst="rect">
            <a:avLst/>
          </a:prstGeom>
          <a:noFill/>
        </p:spPr>
        <p:txBody>
          <a:bodyPr wrap="square" lIns="0" tIns="0" rIns="0" bIns="0" rtlCol="0" anchor="ctr">
            <a:spAutoFit/>
          </a:bodyPr>
          <a:lstStyle/>
          <a:p>
            <a:pPr marL="0" marR="0" lvl="0" indent="0" algn="ctr" defTabSz="914400" eaLnBrk="1" fontAlgn="auto" latinLnBrk="0" hangingPunct="1">
              <a:lnSpc>
                <a:spcPct val="100000"/>
              </a:lnSpc>
              <a:spcBef>
                <a:spcPts val="900"/>
              </a:spcBef>
              <a:spcAft>
                <a:spcPts val="600"/>
              </a:spcAft>
              <a:buClrTx/>
              <a:buSzTx/>
              <a:buFontTx/>
              <a:buNone/>
              <a:tabLst/>
              <a:defRPr/>
            </a:pPr>
            <a:r>
              <a:rPr kumimoji="0" lang="en-IN" sz="1600" b="0" i="0" u="none" strike="noStrike" kern="0" cap="none" spc="0" normalizeH="0" baseline="0" noProof="0" dirty="0" smtClean="0">
                <a:ln>
                  <a:noFill/>
                </a:ln>
                <a:solidFill>
                  <a:prstClr val="white"/>
                </a:solidFill>
                <a:effectLst/>
                <a:uLnTx/>
                <a:uFillTx/>
                <a:latin typeface="Arial" charset="0"/>
                <a:ea typeface="Arial" charset="0"/>
                <a:cs typeface="Arial" charset="0"/>
              </a:rPr>
              <a:t>Raw Data Management</a:t>
            </a:r>
            <a:endParaRPr kumimoji="0" lang="en-US" sz="1600" b="0" i="0" u="none" strike="noStrike" kern="0" cap="none" spc="0" normalizeH="0" baseline="0" noProof="0" dirty="0" smtClean="0">
              <a:ln>
                <a:noFill/>
              </a:ln>
              <a:solidFill>
                <a:prstClr val="white"/>
              </a:solidFill>
              <a:effectLst/>
              <a:uLnTx/>
              <a:uFillTx/>
              <a:latin typeface="Arial" charset="0"/>
              <a:ea typeface="Arial" charset="0"/>
              <a:cs typeface="Arial" charset="0"/>
            </a:endParaRPr>
          </a:p>
        </p:txBody>
      </p:sp>
      <p:sp>
        <p:nvSpPr>
          <p:cNvPr id="25" name="Rectangle 24"/>
          <p:cNvSpPr/>
          <p:nvPr/>
        </p:nvSpPr>
        <p:spPr>
          <a:xfrm rot="16200000">
            <a:off x="7256069" y="3807963"/>
            <a:ext cx="2146302" cy="246221"/>
          </a:xfrm>
          <a:prstGeom prst="rect">
            <a:avLst/>
          </a:prstGeom>
          <a:noFill/>
        </p:spPr>
        <p:txBody>
          <a:bodyPr wrap="square" lIns="0" tIns="0" rIns="0" bIns="0" rtlCol="0" anchor="ctr">
            <a:spAutoFit/>
          </a:bodyPr>
          <a:lstStyle/>
          <a:p>
            <a:pPr marL="0" marR="0" lvl="0" indent="0" algn="ctr" defTabSz="914400" eaLnBrk="1" fontAlgn="auto" latinLnBrk="0" hangingPunct="1">
              <a:lnSpc>
                <a:spcPct val="100000"/>
              </a:lnSpc>
              <a:spcBef>
                <a:spcPts val="900"/>
              </a:spcBef>
              <a:spcAft>
                <a:spcPts val="600"/>
              </a:spcAft>
              <a:buClrTx/>
              <a:buSzTx/>
              <a:buFontTx/>
              <a:buNone/>
              <a:tabLst/>
              <a:defRPr/>
            </a:pPr>
            <a:r>
              <a:rPr kumimoji="0" lang="en-IN" sz="1600" b="0" i="0" u="none" strike="noStrike" kern="0" cap="none" spc="0" normalizeH="0" baseline="0" noProof="0" dirty="0" smtClean="0">
                <a:ln>
                  <a:noFill/>
                </a:ln>
                <a:solidFill>
                  <a:prstClr val="white"/>
                </a:solidFill>
                <a:effectLst/>
                <a:uLnTx/>
                <a:uFillTx/>
                <a:latin typeface="Arial" charset="0"/>
                <a:ea typeface="Arial" charset="0"/>
                <a:cs typeface="Arial" charset="0"/>
              </a:rPr>
              <a:t>Big Data Infrastructure</a:t>
            </a:r>
            <a:endParaRPr kumimoji="0" lang="en-US" sz="1600" b="0" i="0" u="none" strike="noStrike" kern="0" cap="none" spc="0" normalizeH="0" baseline="0" noProof="0" dirty="0" smtClean="0">
              <a:ln>
                <a:noFill/>
              </a:ln>
              <a:solidFill>
                <a:prstClr val="white"/>
              </a:solidFill>
              <a:effectLst/>
              <a:uLnTx/>
              <a:uFillTx/>
              <a:latin typeface="Arial" charset="0"/>
              <a:ea typeface="Arial" charset="0"/>
              <a:cs typeface="Arial" charset="0"/>
            </a:endParaRPr>
          </a:p>
        </p:txBody>
      </p:sp>
    </p:spTree>
    <p:extLst>
      <p:ext uri="{BB962C8B-B14F-4D97-AF65-F5344CB8AC3E}">
        <p14:creationId xmlns:p14="http://schemas.microsoft.com/office/powerpoint/2010/main" val="17336968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Generating services</a:t>
            </a:r>
            <a:endParaRPr lang="en-GB" dirty="0"/>
          </a:p>
        </p:txBody>
      </p:sp>
      <p:sp>
        <p:nvSpPr>
          <p:cNvPr id="61" name="Rounded Rectangle 27"/>
          <p:cNvSpPr/>
          <p:nvPr/>
        </p:nvSpPr>
        <p:spPr>
          <a:xfrm>
            <a:off x="3420072" y="2137571"/>
            <a:ext cx="2303855" cy="3309395"/>
          </a:xfrm>
          <a:prstGeom prst="roundRect">
            <a:avLst>
              <a:gd name="adj" fmla="val 10682"/>
            </a:avLst>
          </a:prstGeom>
          <a:solidFill>
            <a:srgbClr val="0B468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Arial" charset="0"/>
              <a:ea typeface="Arial" charset="0"/>
              <a:cs typeface="Arial" charset="0"/>
            </a:endParaRPr>
          </a:p>
        </p:txBody>
      </p:sp>
      <p:sp>
        <p:nvSpPr>
          <p:cNvPr id="62" name="Rectangle 61"/>
          <p:cNvSpPr/>
          <p:nvPr/>
        </p:nvSpPr>
        <p:spPr>
          <a:xfrm>
            <a:off x="3808356" y="4114531"/>
            <a:ext cx="1527285" cy="984885"/>
          </a:xfrm>
          <a:prstGeom prst="rect">
            <a:avLst/>
          </a:prstGeom>
          <a:noFill/>
        </p:spPr>
        <p:txBody>
          <a:bodyPr wrap="square" lIns="0" tIns="0" rIns="0" bIns="0" rtlCol="0">
            <a:spAutoFit/>
          </a:bodyPr>
          <a:lstStyle/>
          <a:p>
            <a:pPr marL="0" marR="0" lvl="0" indent="0" algn="ctr" defTabSz="914400" eaLnBrk="1" fontAlgn="auto" latinLnBrk="0" hangingPunct="1">
              <a:lnSpc>
                <a:spcPct val="100000"/>
              </a:lnSpc>
              <a:spcBef>
                <a:spcPts val="900"/>
              </a:spcBef>
              <a:spcAft>
                <a:spcPts val="600"/>
              </a:spcAft>
              <a:buClrTx/>
              <a:buSzTx/>
              <a:buFontTx/>
              <a:buNone/>
              <a:tabLst/>
              <a:defRPr/>
            </a:pPr>
            <a:r>
              <a:rPr kumimoji="0" lang="en-IN" sz="1600" b="0" i="0" u="none" strike="noStrike" kern="0" cap="none" spc="0" normalizeH="0" baseline="0" noProof="0" dirty="0" smtClean="0">
                <a:ln>
                  <a:noFill/>
                </a:ln>
                <a:solidFill>
                  <a:prstClr val="white"/>
                </a:solidFill>
                <a:effectLst/>
                <a:uLnTx/>
                <a:uFillTx/>
                <a:latin typeface="Arial" charset="0"/>
                <a:ea typeface="Arial" charset="0"/>
                <a:cs typeface="Arial" charset="0"/>
              </a:rPr>
              <a:t>Big Data Management and Tools Development</a:t>
            </a:r>
            <a:endParaRPr kumimoji="0" lang="en-US" sz="1600" b="0" i="0" u="none" strike="noStrike" kern="0" cap="none" spc="0" normalizeH="0" baseline="0" noProof="0" dirty="0" smtClean="0">
              <a:ln>
                <a:noFill/>
              </a:ln>
              <a:solidFill>
                <a:prstClr val="white"/>
              </a:solidFill>
              <a:effectLst/>
              <a:uLnTx/>
              <a:uFillTx/>
              <a:latin typeface="Arial" charset="0"/>
              <a:ea typeface="Arial" charset="0"/>
              <a:cs typeface="Arial" charset="0"/>
            </a:endParaRPr>
          </a:p>
        </p:txBody>
      </p:sp>
      <p:cxnSp>
        <p:nvCxnSpPr>
          <p:cNvPr id="63" name="Straight Connector 62"/>
          <p:cNvCxnSpPr/>
          <p:nvPr/>
        </p:nvCxnSpPr>
        <p:spPr>
          <a:xfrm>
            <a:off x="3805160" y="3437743"/>
            <a:ext cx="1533682" cy="0"/>
          </a:xfrm>
          <a:prstGeom prst="line">
            <a:avLst/>
          </a:prstGeom>
          <a:noFill/>
          <a:ln w="6350" cap="flat" cmpd="sng" algn="ctr">
            <a:solidFill>
              <a:sysClr val="window" lastClr="FFFFFF"/>
            </a:solidFill>
            <a:prstDash val="solid"/>
            <a:miter lim="800000"/>
          </a:ln>
          <a:effectLst/>
        </p:spPr>
      </p:cxnSp>
      <p:sp>
        <p:nvSpPr>
          <p:cNvPr id="64" name="Rounded Rectangle 27"/>
          <p:cNvSpPr/>
          <p:nvPr/>
        </p:nvSpPr>
        <p:spPr>
          <a:xfrm>
            <a:off x="5993861" y="2137571"/>
            <a:ext cx="2303855" cy="3309395"/>
          </a:xfrm>
          <a:prstGeom prst="roundRect">
            <a:avLst>
              <a:gd name="adj" fmla="val 10682"/>
            </a:avLst>
          </a:prstGeom>
          <a:solidFill>
            <a:srgbClr val="0B468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Arial" charset="0"/>
              <a:ea typeface="Arial" charset="0"/>
              <a:cs typeface="Arial" charset="0"/>
            </a:endParaRPr>
          </a:p>
        </p:txBody>
      </p:sp>
      <p:sp>
        <p:nvSpPr>
          <p:cNvPr id="65" name="Rectangle 64"/>
          <p:cNvSpPr/>
          <p:nvPr/>
        </p:nvSpPr>
        <p:spPr>
          <a:xfrm>
            <a:off x="6451567" y="4114531"/>
            <a:ext cx="1388441" cy="738664"/>
          </a:xfrm>
          <a:prstGeom prst="rect">
            <a:avLst/>
          </a:prstGeom>
          <a:noFill/>
        </p:spPr>
        <p:txBody>
          <a:bodyPr wrap="square" lIns="0" tIns="0" rIns="0" bIns="0" rtlCol="0">
            <a:spAutoFit/>
          </a:bodyPr>
          <a:lstStyle/>
          <a:p>
            <a:pPr marL="0" marR="0" lvl="0" indent="0" algn="ctr" defTabSz="914400" eaLnBrk="1" fontAlgn="auto" latinLnBrk="0" hangingPunct="1">
              <a:lnSpc>
                <a:spcPct val="100000"/>
              </a:lnSpc>
              <a:spcBef>
                <a:spcPts val="900"/>
              </a:spcBef>
              <a:spcAft>
                <a:spcPts val="600"/>
              </a:spcAft>
              <a:buClrTx/>
              <a:buSzTx/>
              <a:buFontTx/>
              <a:buNone/>
              <a:tabLst/>
              <a:defRPr/>
            </a:pPr>
            <a:r>
              <a:rPr kumimoji="0" lang="en-IN" sz="1600" b="0" i="0" u="none" strike="noStrike" kern="0" cap="none" spc="0" normalizeH="0" baseline="0" noProof="0" dirty="0" smtClean="0">
                <a:ln>
                  <a:noFill/>
                </a:ln>
                <a:solidFill>
                  <a:prstClr val="white"/>
                </a:solidFill>
                <a:effectLst/>
                <a:uLnTx/>
                <a:uFillTx/>
                <a:latin typeface="Arial" charset="0"/>
                <a:ea typeface="Arial" charset="0"/>
                <a:cs typeface="Arial" charset="0"/>
              </a:rPr>
              <a:t>ODYSSEA End-user Services</a:t>
            </a:r>
            <a:endParaRPr kumimoji="0" lang="en-US" sz="1600" b="0" i="0" u="none" strike="noStrike" kern="0" cap="none" spc="0" normalizeH="0" baseline="0" noProof="0" dirty="0" smtClean="0">
              <a:ln>
                <a:noFill/>
              </a:ln>
              <a:solidFill>
                <a:prstClr val="white"/>
              </a:solidFill>
              <a:effectLst/>
              <a:uLnTx/>
              <a:uFillTx/>
              <a:latin typeface="Arial" charset="0"/>
              <a:ea typeface="Arial" charset="0"/>
              <a:cs typeface="Arial" charset="0"/>
            </a:endParaRPr>
          </a:p>
        </p:txBody>
      </p:sp>
      <p:cxnSp>
        <p:nvCxnSpPr>
          <p:cNvPr id="66" name="Straight Connector 65"/>
          <p:cNvCxnSpPr/>
          <p:nvPr/>
        </p:nvCxnSpPr>
        <p:spPr>
          <a:xfrm>
            <a:off x="6378949" y="3437743"/>
            <a:ext cx="1533682" cy="0"/>
          </a:xfrm>
          <a:prstGeom prst="line">
            <a:avLst/>
          </a:prstGeom>
          <a:noFill/>
          <a:ln w="6350" cap="flat" cmpd="sng" algn="ctr">
            <a:solidFill>
              <a:sysClr val="window" lastClr="FFFFFF"/>
            </a:solidFill>
            <a:prstDash val="solid"/>
            <a:miter lim="800000"/>
          </a:ln>
          <a:effectLst/>
        </p:spPr>
      </p:cxnSp>
      <p:sp>
        <p:nvSpPr>
          <p:cNvPr id="67" name="Rounded Rectangle 27"/>
          <p:cNvSpPr/>
          <p:nvPr/>
        </p:nvSpPr>
        <p:spPr>
          <a:xfrm>
            <a:off x="846284" y="2137571"/>
            <a:ext cx="2303855" cy="3309395"/>
          </a:xfrm>
          <a:prstGeom prst="roundRect">
            <a:avLst>
              <a:gd name="adj" fmla="val 10682"/>
            </a:avLst>
          </a:prstGeom>
          <a:solidFill>
            <a:srgbClr val="0B468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Arial" charset="0"/>
              <a:ea typeface="Arial" charset="0"/>
              <a:cs typeface="Arial" charset="0"/>
            </a:endParaRPr>
          </a:p>
        </p:txBody>
      </p:sp>
      <p:sp>
        <p:nvSpPr>
          <p:cNvPr id="68" name="Rectangle 67"/>
          <p:cNvSpPr/>
          <p:nvPr/>
        </p:nvSpPr>
        <p:spPr>
          <a:xfrm>
            <a:off x="1110258" y="4114531"/>
            <a:ext cx="1775905" cy="984885"/>
          </a:xfrm>
          <a:prstGeom prst="rect">
            <a:avLst/>
          </a:prstGeom>
          <a:noFill/>
        </p:spPr>
        <p:txBody>
          <a:bodyPr wrap="square" lIns="0" tIns="0" rIns="0" bIns="0" rtlCol="0">
            <a:spAutoFit/>
          </a:bodyPr>
          <a:lstStyle/>
          <a:p>
            <a:pPr marL="0" marR="0" lvl="0" indent="0" algn="ctr" defTabSz="914400" eaLnBrk="1" fontAlgn="auto" latinLnBrk="0" hangingPunct="1">
              <a:lnSpc>
                <a:spcPct val="100000"/>
              </a:lnSpc>
              <a:spcBef>
                <a:spcPts val="900"/>
              </a:spcBef>
              <a:spcAft>
                <a:spcPts val="600"/>
              </a:spcAft>
              <a:buClrTx/>
              <a:buSzTx/>
              <a:buFontTx/>
              <a:buNone/>
              <a:tabLst/>
              <a:defRPr/>
            </a:pPr>
            <a:r>
              <a:rPr kumimoji="0" lang="en-IN" sz="1600" b="0" i="0" u="none" strike="noStrike" kern="0" cap="none" spc="0" normalizeH="0" baseline="0" noProof="0" dirty="0" smtClean="0">
                <a:ln>
                  <a:noFill/>
                </a:ln>
                <a:solidFill>
                  <a:prstClr val="white"/>
                </a:solidFill>
                <a:effectLst/>
                <a:uLnTx/>
                <a:uFillTx/>
                <a:latin typeface="Arial" charset="0"/>
                <a:ea typeface="Arial" charset="0"/>
                <a:cs typeface="Arial" charset="0"/>
              </a:rPr>
              <a:t>Platform Development, Operation and Maintenance</a:t>
            </a:r>
            <a:endParaRPr kumimoji="0" lang="en-US" sz="1600" b="0" i="0" u="none" strike="noStrike" kern="0" cap="none" spc="0" normalizeH="0" baseline="0" noProof="0" dirty="0" smtClean="0">
              <a:ln>
                <a:noFill/>
              </a:ln>
              <a:solidFill>
                <a:prstClr val="white"/>
              </a:solidFill>
              <a:effectLst/>
              <a:uLnTx/>
              <a:uFillTx/>
              <a:latin typeface="Arial" charset="0"/>
              <a:ea typeface="Arial" charset="0"/>
              <a:cs typeface="Arial" charset="0"/>
            </a:endParaRPr>
          </a:p>
        </p:txBody>
      </p:sp>
      <p:cxnSp>
        <p:nvCxnSpPr>
          <p:cNvPr id="69" name="Straight Connector 68"/>
          <p:cNvCxnSpPr/>
          <p:nvPr/>
        </p:nvCxnSpPr>
        <p:spPr>
          <a:xfrm>
            <a:off x="1231372" y="3437743"/>
            <a:ext cx="1533682" cy="0"/>
          </a:xfrm>
          <a:prstGeom prst="line">
            <a:avLst/>
          </a:prstGeom>
          <a:noFill/>
          <a:ln w="6350" cap="flat" cmpd="sng" algn="ctr">
            <a:solidFill>
              <a:sysClr val="window" lastClr="FFFFFF"/>
            </a:solidFill>
            <a:prstDash val="solid"/>
            <a:miter lim="800000"/>
          </a:ln>
          <a:effectLst/>
        </p:spPr>
      </p:cxnSp>
      <p:sp>
        <p:nvSpPr>
          <p:cNvPr id="70" name="Rectangle 69"/>
          <p:cNvSpPr/>
          <p:nvPr/>
        </p:nvSpPr>
        <p:spPr>
          <a:xfrm>
            <a:off x="4140943" y="3660622"/>
            <a:ext cx="862113" cy="369332"/>
          </a:xfrm>
          <a:prstGeom prst="rect">
            <a:avLst/>
          </a:prstGeom>
          <a:noFill/>
        </p:spPr>
        <p:txBody>
          <a:bodyPr wrap="square" lIns="0" tIns="0" rIns="0" bIns="0" rtlCol="0">
            <a:spAutoFit/>
          </a:bodyPr>
          <a:lstStyle/>
          <a:p>
            <a:pPr marL="0" marR="0" lvl="0" indent="0" algn="ctr" defTabSz="914400" eaLnBrk="1" fontAlgn="auto" latinLnBrk="0" hangingPunct="1">
              <a:lnSpc>
                <a:spcPct val="100000"/>
              </a:lnSpc>
              <a:spcBef>
                <a:spcPts val="900"/>
              </a:spcBef>
              <a:spcAft>
                <a:spcPts val="600"/>
              </a:spcAft>
              <a:buClrTx/>
              <a:buSzTx/>
              <a:buFontTx/>
              <a:buNone/>
              <a:tabLst/>
              <a:defRPr/>
            </a:pPr>
            <a:r>
              <a:rPr kumimoji="0" lang="en-IN" sz="2400" b="1" i="0" u="none" strike="noStrike" kern="0" cap="none" spc="0" normalizeH="0" baseline="0" noProof="0" dirty="0" smtClean="0">
                <a:ln>
                  <a:noFill/>
                </a:ln>
                <a:solidFill>
                  <a:schemeClr val="accent2"/>
                </a:solidFill>
                <a:effectLst/>
                <a:uLnTx/>
                <a:uFillTx/>
                <a:latin typeface="Arial" charset="0"/>
                <a:ea typeface="Arial" charset="0"/>
                <a:cs typeface="Arial" charset="0"/>
              </a:rPr>
              <a:t>WP7</a:t>
            </a:r>
            <a:endParaRPr kumimoji="0" lang="en-US" sz="2400" b="1" i="0" u="none" strike="noStrike" kern="0" cap="none" spc="0" normalizeH="0" baseline="0" noProof="0" dirty="0" smtClean="0">
              <a:ln>
                <a:noFill/>
              </a:ln>
              <a:solidFill>
                <a:schemeClr val="accent2"/>
              </a:solidFill>
              <a:effectLst/>
              <a:uLnTx/>
              <a:uFillTx/>
              <a:latin typeface="Arial" charset="0"/>
              <a:ea typeface="Arial" charset="0"/>
              <a:cs typeface="Arial" charset="0"/>
            </a:endParaRPr>
          </a:p>
        </p:txBody>
      </p:sp>
      <p:sp>
        <p:nvSpPr>
          <p:cNvPr id="71" name="Rectangle 70"/>
          <p:cNvSpPr/>
          <p:nvPr/>
        </p:nvSpPr>
        <p:spPr>
          <a:xfrm>
            <a:off x="6714732" y="3660622"/>
            <a:ext cx="862113" cy="369332"/>
          </a:xfrm>
          <a:prstGeom prst="rect">
            <a:avLst/>
          </a:prstGeom>
          <a:noFill/>
        </p:spPr>
        <p:txBody>
          <a:bodyPr wrap="square" lIns="0" tIns="0" rIns="0" bIns="0" rtlCol="0">
            <a:spAutoFit/>
          </a:bodyPr>
          <a:lstStyle/>
          <a:p>
            <a:pPr marL="0" marR="0" lvl="0" indent="0" algn="ctr" defTabSz="914400" eaLnBrk="1" fontAlgn="auto" latinLnBrk="0" hangingPunct="1">
              <a:lnSpc>
                <a:spcPct val="100000"/>
              </a:lnSpc>
              <a:spcBef>
                <a:spcPts val="900"/>
              </a:spcBef>
              <a:spcAft>
                <a:spcPts val="600"/>
              </a:spcAft>
              <a:buClrTx/>
              <a:buSzTx/>
              <a:buFontTx/>
              <a:buNone/>
              <a:tabLst/>
              <a:defRPr/>
            </a:pPr>
            <a:r>
              <a:rPr kumimoji="0" lang="en-IN" sz="2400" b="1" i="0" u="none" strike="noStrike" kern="0" cap="none" spc="0" normalizeH="0" baseline="0" noProof="0" dirty="0" smtClean="0">
                <a:ln>
                  <a:noFill/>
                </a:ln>
                <a:solidFill>
                  <a:schemeClr val="accent2"/>
                </a:solidFill>
                <a:effectLst/>
                <a:uLnTx/>
                <a:uFillTx/>
                <a:latin typeface="Arial" charset="0"/>
                <a:ea typeface="Arial" charset="0"/>
                <a:cs typeface="Arial" charset="0"/>
              </a:rPr>
              <a:t>WP8</a:t>
            </a:r>
            <a:endParaRPr kumimoji="0" lang="en-US" sz="2400" b="1" i="0" u="none" strike="noStrike" kern="0" cap="none" spc="0" normalizeH="0" baseline="0" noProof="0" dirty="0" smtClean="0">
              <a:ln>
                <a:noFill/>
              </a:ln>
              <a:solidFill>
                <a:schemeClr val="accent2"/>
              </a:solidFill>
              <a:effectLst/>
              <a:uLnTx/>
              <a:uFillTx/>
              <a:latin typeface="Arial" charset="0"/>
              <a:ea typeface="Arial" charset="0"/>
              <a:cs typeface="Arial" charset="0"/>
            </a:endParaRPr>
          </a:p>
        </p:txBody>
      </p:sp>
      <p:sp>
        <p:nvSpPr>
          <p:cNvPr id="72" name="Rectangle 71"/>
          <p:cNvSpPr/>
          <p:nvPr/>
        </p:nvSpPr>
        <p:spPr>
          <a:xfrm>
            <a:off x="1567155" y="3660622"/>
            <a:ext cx="862113" cy="369332"/>
          </a:xfrm>
          <a:prstGeom prst="rect">
            <a:avLst/>
          </a:prstGeom>
          <a:noFill/>
        </p:spPr>
        <p:txBody>
          <a:bodyPr wrap="square" lIns="0" tIns="0" rIns="0" bIns="0" rtlCol="0">
            <a:spAutoFit/>
          </a:bodyPr>
          <a:lstStyle/>
          <a:p>
            <a:pPr marL="0" marR="0" lvl="0" indent="0" algn="ctr" defTabSz="914400" eaLnBrk="1" fontAlgn="auto" latinLnBrk="0" hangingPunct="1">
              <a:lnSpc>
                <a:spcPct val="100000"/>
              </a:lnSpc>
              <a:spcBef>
                <a:spcPts val="900"/>
              </a:spcBef>
              <a:spcAft>
                <a:spcPts val="600"/>
              </a:spcAft>
              <a:buClrTx/>
              <a:buSzTx/>
              <a:buFontTx/>
              <a:buNone/>
              <a:tabLst/>
              <a:defRPr/>
            </a:pPr>
            <a:r>
              <a:rPr kumimoji="0" lang="en-IN" sz="2400" b="1" i="0" u="none" strike="noStrike" kern="0" cap="none" spc="0" normalizeH="0" baseline="0" noProof="0" dirty="0" smtClean="0">
                <a:ln>
                  <a:noFill/>
                </a:ln>
                <a:solidFill>
                  <a:schemeClr val="accent2"/>
                </a:solidFill>
                <a:effectLst/>
                <a:uLnTx/>
                <a:uFillTx/>
                <a:latin typeface="Arial" charset="0"/>
                <a:ea typeface="Arial" charset="0"/>
                <a:cs typeface="Arial" charset="0"/>
              </a:rPr>
              <a:t>WP6</a:t>
            </a:r>
            <a:endParaRPr kumimoji="0" lang="en-US" sz="2400" b="1" i="0" u="none" strike="noStrike" kern="0" cap="none" spc="0" normalizeH="0" baseline="0" noProof="0" dirty="0" smtClean="0">
              <a:ln>
                <a:noFill/>
              </a:ln>
              <a:solidFill>
                <a:schemeClr val="accent2"/>
              </a:solidFill>
              <a:effectLst/>
              <a:uLnTx/>
              <a:uFillTx/>
              <a:latin typeface="Arial" charset="0"/>
              <a:ea typeface="Arial" charset="0"/>
              <a:cs typeface="Arial" charset="0"/>
            </a:endParaRPr>
          </a:p>
        </p:txBody>
      </p:sp>
      <p:grpSp>
        <p:nvGrpSpPr>
          <p:cNvPr id="73" name="Group 72"/>
          <p:cNvGrpSpPr/>
          <p:nvPr/>
        </p:nvGrpSpPr>
        <p:grpSpPr>
          <a:xfrm>
            <a:off x="1734232" y="2660407"/>
            <a:ext cx="527956" cy="449076"/>
            <a:chOff x="-1931988" y="4062413"/>
            <a:chExt cx="935038" cy="795337"/>
          </a:xfrm>
          <a:solidFill>
            <a:schemeClr val="bg1"/>
          </a:solidFill>
        </p:grpSpPr>
        <p:sp>
          <p:nvSpPr>
            <p:cNvPr id="74" name="Freeform 73"/>
            <p:cNvSpPr>
              <a:spLocks/>
            </p:cNvSpPr>
            <p:nvPr/>
          </p:nvSpPr>
          <p:spPr bwMode="auto">
            <a:xfrm>
              <a:off x="-1868488" y="4575175"/>
              <a:ext cx="150813" cy="282575"/>
            </a:xfrm>
            <a:custGeom>
              <a:avLst/>
              <a:gdLst>
                <a:gd name="T0" fmla="*/ 571 w 571"/>
                <a:gd name="T1" fmla="*/ 0 h 1073"/>
                <a:gd name="T2" fmla="*/ 571 w 571"/>
                <a:gd name="T3" fmla="*/ 1010 h 1073"/>
                <a:gd name="T4" fmla="*/ 569 w 571"/>
                <a:gd name="T5" fmla="*/ 1027 h 1073"/>
                <a:gd name="T6" fmla="*/ 562 w 571"/>
                <a:gd name="T7" fmla="*/ 1042 h 1073"/>
                <a:gd name="T8" fmla="*/ 553 w 571"/>
                <a:gd name="T9" fmla="*/ 1055 h 1073"/>
                <a:gd name="T10" fmla="*/ 540 w 571"/>
                <a:gd name="T11" fmla="*/ 1065 h 1073"/>
                <a:gd name="T12" fmla="*/ 525 w 571"/>
                <a:gd name="T13" fmla="*/ 1071 h 1073"/>
                <a:gd name="T14" fmla="*/ 508 w 571"/>
                <a:gd name="T15" fmla="*/ 1073 h 1073"/>
                <a:gd name="T16" fmla="*/ 65 w 571"/>
                <a:gd name="T17" fmla="*/ 1073 h 1073"/>
                <a:gd name="T18" fmla="*/ 47 w 571"/>
                <a:gd name="T19" fmla="*/ 1071 h 1073"/>
                <a:gd name="T20" fmla="*/ 32 w 571"/>
                <a:gd name="T21" fmla="*/ 1065 h 1073"/>
                <a:gd name="T22" fmla="*/ 20 w 571"/>
                <a:gd name="T23" fmla="*/ 1055 h 1073"/>
                <a:gd name="T24" fmla="*/ 9 w 571"/>
                <a:gd name="T25" fmla="*/ 1041 h 1073"/>
                <a:gd name="T26" fmla="*/ 2 w 571"/>
                <a:gd name="T27" fmla="*/ 1026 h 1073"/>
                <a:gd name="T28" fmla="*/ 0 w 571"/>
                <a:gd name="T29" fmla="*/ 1010 h 1073"/>
                <a:gd name="T30" fmla="*/ 0 w 571"/>
                <a:gd name="T31" fmla="*/ 435 h 1073"/>
                <a:gd name="T32" fmla="*/ 46 w 571"/>
                <a:gd name="T33" fmla="*/ 430 h 1073"/>
                <a:gd name="T34" fmla="*/ 91 w 571"/>
                <a:gd name="T35" fmla="*/ 418 h 1073"/>
                <a:gd name="T36" fmla="*/ 134 w 571"/>
                <a:gd name="T37" fmla="*/ 402 h 1073"/>
                <a:gd name="T38" fmla="*/ 175 w 571"/>
                <a:gd name="T39" fmla="*/ 380 h 1073"/>
                <a:gd name="T40" fmla="*/ 214 w 571"/>
                <a:gd name="T41" fmla="*/ 353 h 1073"/>
                <a:gd name="T42" fmla="*/ 250 w 571"/>
                <a:gd name="T43" fmla="*/ 322 h 1073"/>
                <a:gd name="T44" fmla="*/ 571 w 571"/>
                <a:gd name="T45" fmla="*/ 0 h 10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71" h="1073">
                  <a:moveTo>
                    <a:pt x="571" y="0"/>
                  </a:moveTo>
                  <a:lnTo>
                    <a:pt x="571" y="1010"/>
                  </a:lnTo>
                  <a:lnTo>
                    <a:pt x="569" y="1027"/>
                  </a:lnTo>
                  <a:lnTo>
                    <a:pt x="562" y="1042"/>
                  </a:lnTo>
                  <a:lnTo>
                    <a:pt x="553" y="1055"/>
                  </a:lnTo>
                  <a:lnTo>
                    <a:pt x="540" y="1065"/>
                  </a:lnTo>
                  <a:lnTo>
                    <a:pt x="525" y="1071"/>
                  </a:lnTo>
                  <a:lnTo>
                    <a:pt x="508" y="1073"/>
                  </a:lnTo>
                  <a:lnTo>
                    <a:pt x="65" y="1073"/>
                  </a:lnTo>
                  <a:lnTo>
                    <a:pt x="47" y="1071"/>
                  </a:lnTo>
                  <a:lnTo>
                    <a:pt x="32" y="1065"/>
                  </a:lnTo>
                  <a:lnTo>
                    <a:pt x="20" y="1055"/>
                  </a:lnTo>
                  <a:lnTo>
                    <a:pt x="9" y="1041"/>
                  </a:lnTo>
                  <a:lnTo>
                    <a:pt x="2" y="1026"/>
                  </a:lnTo>
                  <a:lnTo>
                    <a:pt x="0" y="1010"/>
                  </a:lnTo>
                  <a:lnTo>
                    <a:pt x="0" y="435"/>
                  </a:lnTo>
                  <a:lnTo>
                    <a:pt x="46" y="430"/>
                  </a:lnTo>
                  <a:lnTo>
                    <a:pt x="91" y="418"/>
                  </a:lnTo>
                  <a:lnTo>
                    <a:pt x="134" y="402"/>
                  </a:lnTo>
                  <a:lnTo>
                    <a:pt x="175" y="380"/>
                  </a:lnTo>
                  <a:lnTo>
                    <a:pt x="214" y="353"/>
                  </a:lnTo>
                  <a:lnTo>
                    <a:pt x="250" y="322"/>
                  </a:lnTo>
                  <a:lnTo>
                    <a:pt x="57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latin typeface="Arial" charset="0"/>
                <a:ea typeface="Arial" charset="0"/>
                <a:cs typeface="Arial" charset="0"/>
              </a:endParaRPr>
            </a:p>
          </p:txBody>
        </p:sp>
        <p:sp>
          <p:nvSpPr>
            <p:cNvPr id="75" name="Freeform 74"/>
            <p:cNvSpPr>
              <a:spLocks/>
            </p:cNvSpPr>
            <p:nvPr/>
          </p:nvSpPr>
          <p:spPr bwMode="auto">
            <a:xfrm>
              <a:off x="-1658938" y="4572000"/>
              <a:ext cx="150813" cy="285750"/>
            </a:xfrm>
            <a:custGeom>
              <a:avLst/>
              <a:gdLst>
                <a:gd name="T0" fmla="*/ 0 w 571"/>
                <a:gd name="T1" fmla="*/ 0 h 1081"/>
                <a:gd name="T2" fmla="*/ 305 w 571"/>
                <a:gd name="T3" fmla="*/ 306 h 1081"/>
                <a:gd name="T4" fmla="*/ 337 w 571"/>
                <a:gd name="T5" fmla="*/ 335 h 1081"/>
                <a:gd name="T6" fmla="*/ 371 w 571"/>
                <a:gd name="T7" fmla="*/ 358 h 1081"/>
                <a:gd name="T8" fmla="*/ 408 w 571"/>
                <a:gd name="T9" fmla="*/ 380 h 1081"/>
                <a:gd name="T10" fmla="*/ 446 w 571"/>
                <a:gd name="T11" fmla="*/ 396 h 1081"/>
                <a:gd name="T12" fmla="*/ 486 w 571"/>
                <a:gd name="T13" fmla="*/ 408 h 1081"/>
                <a:gd name="T14" fmla="*/ 528 w 571"/>
                <a:gd name="T15" fmla="*/ 415 h 1081"/>
                <a:gd name="T16" fmla="*/ 571 w 571"/>
                <a:gd name="T17" fmla="*/ 418 h 1081"/>
                <a:gd name="T18" fmla="*/ 571 w 571"/>
                <a:gd name="T19" fmla="*/ 1018 h 1081"/>
                <a:gd name="T20" fmla="*/ 568 w 571"/>
                <a:gd name="T21" fmla="*/ 1035 h 1081"/>
                <a:gd name="T22" fmla="*/ 562 w 571"/>
                <a:gd name="T23" fmla="*/ 1050 h 1081"/>
                <a:gd name="T24" fmla="*/ 552 w 571"/>
                <a:gd name="T25" fmla="*/ 1063 h 1081"/>
                <a:gd name="T26" fmla="*/ 539 w 571"/>
                <a:gd name="T27" fmla="*/ 1073 h 1081"/>
                <a:gd name="T28" fmla="*/ 523 w 571"/>
                <a:gd name="T29" fmla="*/ 1079 h 1081"/>
                <a:gd name="T30" fmla="*/ 507 w 571"/>
                <a:gd name="T31" fmla="*/ 1081 h 1081"/>
                <a:gd name="T32" fmla="*/ 64 w 571"/>
                <a:gd name="T33" fmla="*/ 1081 h 1081"/>
                <a:gd name="T34" fmla="*/ 47 w 571"/>
                <a:gd name="T35" fmla="*/ 1079 h 1081"/>
                <a:gd name="T36" fmla="*/ 32 w 571"/>
                <a:gd name="T37" fmla="*/ 1073 h 1081"/>
                <a:gd name="T38" fmla="*/ 19 w 571"/>
                <a:gd name="T39" fmla="*/ 1063 h 1081"/>
                <a:gd name="T40" fmla="*/ 8 w 571"/>
                <a:gd name="T41" fmla="*/ 1049 h 1081"/>
                <a:gd name="T42" fmla="*/ 2 w 571"/>
                <a:gd name="T43" fmla="*/ 1034 h 1081"/>
                <a:gd name="T44" fmla="*/ 0 w 571"/>
                <a:gd name="T45" fmla="*/ 1018 h 1081"/>
                <a:gd name="T46" fmla="*/ 0 w 571"/>
                <a:gd name="T47" fmla="*/ 0 h 10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71" h="1081">
                  <a:moveTo>
                    <a:pt x="0" y="0"/>
                  </a:moveTo>
                  <a:lnTo>
                    <a:pt x="305" y="306"/>
                  </a:lnTo>
                  <a:lnTo>
                    <a:pt x="337" y="335"/>
                  </a:lnTo>
                  <a:lnTo>
                    <a:pt x="371" y="358"/>
                  </a:lnTo>
                  <a:lnTo>
                    <a:pt x="408" y="380"/>
                  </a:lnTo>
                  <a:lnTo>
                    <a:pt x="446" y="396"/>
                  </a:lnTo>
                  <a:lnTo>
                    <a:pt x="486" y="408"/>
                  </a:lnTo>
                  <a:lnTo>
                    <a:pt x="528" y="415"/>
                  </a:lnTo>
                  <a:lnTo>
                    <a:pt x="571" y="418"/>
                  </a:lnTo>
                  <a:lnTo>
                    <a:pt x="571" y="1018"/>
                  </a:lnTo>
                  <a:lnTo>
                    <a:pt x="568" y="1035"/>
                  </a:lnTo>
                  <a:lnTo>
                    <a:pt x="562" y="1050"/>
                  </a:lnTo>
                  <a:lnTo>
                    <a:pt x="552" y="1063"/>
                  </a:lnTo>
                  <a:lnTo>
                    <a:pt x="539" y="1073"/>
                  </a:lnTo>
                  <a:lnTo>
                    <a:pt x="523" y="1079"/>
                  </a:lnTo>
                  <a:lnTo>
                    <a:pt x="507" y="1081"/>
                  </a:lnTo>
                  <a:lnTo>
                    <a:pt x="64" y="1081"/>
                  </a:lnTo>
                  <a:lnTo>
                    <a:pt x="47" y="1079"/>
                  </a:lnTo>
                  <a:lnTo>
                    <a:pt x="32" y="1073"/>
                  </a:lnTo>
                  <a:lnTo>
                    <a:pt x="19" y="1063"/>
                  </a:lnTo>
                  <a:lnTo>
                    <a:pt x="8" y="1049"/>
                  </a:lnTo>
                  <a:lnTo>
                    <a:pt x="2" y="1034"/>
                  </a:lnTo>
                  <a:lnTo>
                    <a:pt x="0" y="1018"/>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latin typeface="Arial" charset="0"/>
                <a:ea typeface="Arial" charset="0"/>
                <a:cs typeface="Arial" charset="0"/>
              </a:endParaRPr>
            </a:p>
          </p:txBody>
        </p:sp>
        <p:sp>
          <p:nvSpPr>
            <p:cNvPr id="76" name="Freeform 75"/>
            <p:cNvSpPr>
              <a:spLocks/>
            </p:cNvSpPr>
            <p:nvPr/>
          </p:nvSpPr>
          <p:spPr bwMode="auto">
            <a:xfrm>
              <a:off x="-1449388" y="4518025"/>
              <a:ext cx="150813" cy="339725"/>
            </a:xfrm>
            <a:custGeom>
              <a:avLst/>
              <a:gdLst>
                <a:gd name="T0" fmla="*/ 570 w 570"/>
                <a:gd name="T1" fmla="*/ 0 h 1285"/>
                <a:gd name="T2" fmla="*/ 570 w 570"/>
                <a:gd name="T3" fmla="*/ 1222 h 1285"/>
                <a:gd name="T4" fmla="*/ 568 w 570"/>
                <a:gd name="T5" fmla="*/ 1239 h 1285"/>
                <a:gd name="T6" fmla="*/ 562 w 570"/>
                <a:gd name="T7" fmla="*/ 1254 h 1285"/>
                <a:gd name="T8" fmla="*/ 552 w 570"/>
                <a:gd name="T9" fmla="*/ 1267 h 1285"/>
                <a:gd name="T10" fmla="*/ 538 w 570"/>
                <a:gd name="T11" fmla="*/ 1277 h 1285"/>
                <a:gd name="T12" fmla="*/ 523 w 570"/>
                <a:gd name="T13" fmla="*/ 1283 h 1285"/>
                <a:gd name="T14" fmla="*/ 507 w 570"/>
                <a:gd name="T15" fmla="*/ 1285 h 1285"/>
                <a:gd name="T16" fmla="*/ 64 w 570"/>
                <a:gd name="T17" fmla="*/ 1285 h 1285"/>
                <a:gd name="T18" fmla="*/ 47 w 570"/>
                <a:gd name="T19" fmla="*/ 1283 h 1285"/>
                <a:gd name="T20" fmla="*/ 31 w 570"/>
                <a:gd name="T21" fmla="*/ 1277 h 1285"/>
                <a:gd name="T22" fmla="*/ 18 w 570"/>
                <a:gd name="T23" fmla="*/ 1267 h 1285"/>
                <a:gd name="T24" fmla="*/ 8 w 570"/>
                <a:gd name="T25" fmla="*/ 1253 h 1285"/>
                <a:gd name="T26" fmla="*/ 2 w 570"/>
                <a:gd name="T27" fmla="*/ 1238 h 1285"/>
                <a:gd name="T28" fmla="*/ 0 w 570"/>
                <a:gd name="T29" fmla="*/ 1222 h 1285"/>
                <a:gd name="T30" fmla="*/ 0 w 570"/>
                <a:gd name="T31" fmla="*/ 560 h 1285"/>
                <a:gd name="T32" fmla="*/ 33 w 570"/>
                <a:gd name="T33" fmla="*/ 536 h 1285"/>
                <a:gd name="T34" fmla="*/ 63 w 570"/>
                <a:gd name="T35" fmla="*/ 509 h 1285"/>
                <a:gd name="T36" fmla="*/ 570 w 570"/>
                <a:gd name="T37" fmla="*/ 0 h 1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70" h="1285">
                  <a:moveTo>
                    <a:pt x="570" y="0"/>
                  </a:moveTo>
                  <a:lnTo>
                    <a:pt x="570" y="1222"/>
                  </a:lnTo>
                  <a:lnTo>
                    <a:pt x="568" y="1239"/>
                  </a:lnTo>
                  <a:lnTo>
                    <a:pt x="562" y="1254"/>
                  </a:lnTo>
                  <a:lnTo>
                    <a:pt x="552" y="1267"/>
                  </a:lnTo>
                  <a:lnTo>
                    <a:pt x="538" y="1277"/>
                  </a:lnTo>
                  <a:lnTo>
                    <a:pt x="523" y="1283"/>
                  </a:lnTo>
                  <a:lnTo>
                    <a:pt x="507" y="1285"/>
                  </a:lnTo>
                  <a:lnTo>
                    <a:pt x="64" y="1285"/>
                  </a:lnTo>
                  <a:lnTo>
                    <a:pt x="47" y="1283"/>
                  </a:lnTo>
                  <a:lnTo>
                    <a:pt x="31" y="1277"/>
                  </a:lnTo>
                  <a:lnTo>
                    <a:pt x="18" y="1267"/>
                  </a:lnTo>
                  <a:lnTo>
                    <a:pt x="8" y="1253"/>
                  </a:lnTo>
                  <a:lnTo>
                    <a:pt x="2" y="1238"/>
                  </a:lnTo>
                  <a:lnTo>
                    <a:pt x="0" y="1222"/>
                  </a:lnTo>
                  <a:lnTo>
                    <a:pt x="0" y="560"/>
                  </a:lnTo>
                  <a:lnTo>
                    <a:pt x="33" y="536"/>
                  </a:lnTo>
                  <a:lnTo>
                    <a:pt x="63" y="509"/>
                  </a:lnTo>
                  <a:lnTo>
                    <a:pt x="5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latin typeface="Arial" charset="0"/>
                <a:ea typeface="Arial" charset="0"/>
                <a:cs typeface="Arial" charset="0"/>
              </a:endParaRPr>
            </a:p>
          </p:txBody>
        </p:sp>
        <p:sp>
          <p:nvSpPr>
            <p:cNvPr id="77" name="Freeform 76"/>
            <p:cNvSpPr>
              <a:spLocks/>
            </p:cNvSpPr>
            <p:nvPr/>
          </p:nvSpPr>
          <p:spPr bwMode="auto">
            <a:xfrm>
              <a:off x="-1239838" y="4319588"/>
              <a:ext cx="150813" cy="538162"/>
            </a:xfrm>
            <a:custGeom>
              <a:avLst/>
              <a:gdLst>
                <a:gd name="T0" fmla="*/ 528 w 571"/>
                <a:gd name="T1" fmla="*/ 0 h 2036"/>
                <a:gd name="T2" fmla="*/ 538 w 571"/>
                <a:gd name="T3" fmla="*/ 10 h 2036"/>
                <a:gd name="T4" fmla="*/ 546 w 571"/>
                <a:gd name="T5" fmla="*/ 19 h 2036"/>
                <a:gd name="T6" fmla="*/ 558 w 571"/>
                <a:gd name="T7" fmla="*/ 29 h 2036"/>
                <a:gd name="T8" fmla="*/ 571 w 571"/>
                <a:gd name="T9" fmla="*/ 41 h 2036"/>
                <a:gd name="T10" fmla="*/ 571 w 571"/>
                <a:gd name="T11" fmla="*/ 1973 h 2036"/>
                <a:gd name="T12" fmla="*/ 569 w 571"/>
                <a:gd name="T13" fmla="*/ 1990 h 2036"/>
                <a:gd name="T14" fmla="*/ 562 w 571"/>
                <a:gd name="T15" fmla="*/ 2005 h 2036"/>
                <a:gd name="T16" fmla="*/ 552 w 571"/>
                <a:gd name="T17" fmla="*/ 2018 h 2036"/>
                <a:gd name="T18" fmla="*/ 539 w 571"/>
                <a:gd name="T19" fmla="*/ 2028 h 2036"/>
                <a:gd name="T20" fmla="*/ 524 w 571"/>
                <a:gd name="T21" fmla="*/ 2034 h 2036"/>
                <a:gd name="T22" fmla="*/ 507 w 571"/>
                <a:gd name="T23" fmla="*/ 2036 h 2036"/>
                <a:gd name="T24" fmla="*/ 64 w 571"/>
                <a:gd name="T25" fmla="*/ 2036 h 2036"/>
                <a:gd name="T26" fmla="*/ 47 w 571"/>
                <a:gd name="T27" fmla="*/ 2034 h 2036"/>
                <a:gd name="T28" fmla="*/ 31 w 571"/>
                <a:gd name="T29" fmla="*/ 2028 h 2036"/>
                <a:gd name="T30" fmla="*/ 18 w 571"/>
                <a:gd name="T31" fmla="*/ 2018 h 2036"/>
                <a:gd name="T32" fmla="*/ 9 w 571"/>
                <a:gd name="T33" fmla="*/ 2004 h 2036"/>
                <a:gd name="T34" fmla="*/ 2 w 571"/>
                <a:gd name="T35" fmla="*/ 1989 h 2036"/>
                <a:gd name="T36" fmla="*/ 0 w 571"/>
                <a:gd name="T37" fmla="*/ 1973 h 2036"/>
                <a:gd name="T38" fmla="*/ 0 w 571"/>
                <a:gd name="T39" fmla="*/ 530 h 2036"/>
                <a:gd name="T40" fmla="*/ 528 w 571"/>
                <a:gd name="T41" fmla="*/ 0 h 2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71" h="2036">
                  <a:moveTo>
                    <a:pt x="528" y="0"/>
                  </a:moveTo>
                  <a:lnTo>
                    <a:pt x="538" y="10"/>
                  </a:lnTo>
                  <a:lnTo>
                    <a:pt x="546" y="19"/>
                  </a:lnTo>
                  <a:lnTo>
                    <a:pt x="558" y="29"/>
                  </a:lnTo>
                  <a:lnTo>
                    <a:pt x="571" y="41"/>
                  </a:lnTo>
                  <a:lnTo>
                    <a:pt x="571" y="1973"/>
                  </a:lnTo>
                  <a:lnTo>
                    <a:pt x="569" y="1990"/>
                  </a:lnTo>
                  <a:lnTo>
                    <a:pt x="562" y="2005"/>
                  </a:lnTo>
                  <a:lnTo>
                    <a:pt x="552" y="2018"/>
                  </a:lnTo>
                  <a:lnTo>
                    <a:pt x="539" y="2028"/>
                  </a:lnTo>
                  <a:lnTo>
                    <a:pt x="524" y="2034"/>
                  </a:lnTo>
                  <a:lnTo>
                    <a:pt x="507" y="2036"/>
                  </a:lnTo>
                  <a:lnTo>
                    <a:pt x="64" y="2036"/>
                  </a:lnTo>
                  <a:lnTo>
                    <a:pt x="47" y="2034"/>
                  </a:lnTo>
                  <a:lnTo>
                    <a:pt x="31" y="2028"/>
                  </a:lnTo>
                  <a:lnTo>
                    <a:pt x="18" y="2018"/>
                  </a:lnTo>
                  <a:lnTo>
                    <a:pt x="9" y="2004"/>
                  </a:lnTo>
                  <a:lnTo>
                    <a:pt x="2" y="1989"/>
                  </a:lnTo>
                  <a:lnTo>
                    <a:pt x="0" y="1973"/>
                  </a:lnTo>
                  <a:lnTo>
                    <a:pt x="0" y="530"/>
                  </a:lnTo>
                  <a:lnTo>
                    <a:pt x="5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latin typeface="Arial" charset="0"/>
                <a:ea typeface="Arial" charset="0"/>
                <a:cs typeface="Arial" charset="0"/>
              </a:endParaRPr>
            </a:p>
          </p:txBody>
        </p:sp>
        <p:sp>
          <p:nvSpPr>
            <p:cNvPr id="78" name="Freeform 77"/>
            <p:cNvSpPr>
              <a:spLocks/>
            </p:cNvSpPr>
            <p:nvPr/>
          </p:nvSpPr>
          <p:spPr bwMode="auto">
            <a:xfrm>
              <a:off x="-1931988" y="4062413"/>
              <a:ext cx="935038" cy="571500"/>
            </a:xfrm>
            <a:custGeom>
              <a:avLst/>
              <a:gdLst>
                <a:gd name="T0" fmla="*/ 3410 w 3534"/>
                <a:gd name="T1" fmla="*/ 0 h 2158"/>
                <a:gd name="T2" fmla="*/ 3464 w 3534"/>
                <a:gd name="T3" fmla="*/ 9 h 2158"/>
                <a:gd name="T4" fmla="*/ 3504 w 3534"/>
                <a:gd name="T5" fmla="*/ 35 h 2158"/>
                <a:gd name="T6" fmla="*/ 3527 w 3534"/>
                <a:gd name="T7" fmla="*/ 76 h 2158"/>
                <a:gd name="T8" fmla="*/ 3534 w 3534"/>
                <a:gd name="T9" fmla="*/ 132 h 2158"/>
                <a:gd name="T10" fmla="*/ 3505 w 3534"/>
                <a:gd name="T11" fmla="*/ 736 h 2158"/>
                <a:gd name="T12" fmla="*/ 3499 w 3534"/>
                <a:gd name="T13" fmla="*/ 777 h 2158"/>
                <a:gd name="T14" fmla="*/ 3482 w 3534"/>
                <a:gd name="T15" fmla="*/ 819 h 2158"/>
                <a:gd name="T16" fmla="*/ 3452 w 3534"/>
                <a:gd name="T17" fmla="*/ 850 h 2158"/>
                <a:gd name="T18" fmla="*/ 3419 w 3534"/>
                <a:gd name="T19" fmla="*/ 868 h 2158"/>
                <a:gd name="T20" fmla="*/ 3385 w 3534"/>
                <a:gd name="T21" fmla="*/ 875 h 2158"/>
                <a:gd name="T22" fmla="*/ 3349 w 3534"/>
                <a:gd name="T23" fmla="*/ 867 h 2158"/>
                <a:gd name="T24" fmla="*/ 3321 w 3534"/>
                <a:gd name="T25" fmla="*/ 850 h 2158"/>
                <a:gd name="T26" fmla="*/ 3300 w 3534"/>
                <a:gd name="T27" fmla="*/ 830 h 2158"/>
                <a:gd name="T28" fmla="*/ 1736 w 3534"/>
                <a:gd name="T29" fmla="*/ 2079 h 2158"/>
                <a:gd name="T30" fmla="*/ 1690 w 3534"/>
                <a:gd name="T31" fmla="*/ 2112 h 2158"/>
                <a:gd name="T32" fmla="*/ 1637 w 3534"/>
                <a:gd name="T33" fmla="*/ 2130 h 2158"/>
                <a:gd name="T34" fmla="*/ 1580 w 3534"/>
                <a:gd name="T35" fmla="*/ 2130 h 2158"/>
                <a:gd name="T36" fmla="*/ 1528 w 3534"/>
                <a:gd name="T37" fmla="*/ 2112 h 2158"/>
                <a:gd name="T38" fmla="*/ 1483 w 3534"/>
                <a:gd name="T39" fmla="*/ 2079 h 2158"/>
                <a:gd name="T40" fmla="*/ 337 w 3534"/>
                <a:gd name="T41" fmla="*/ 2105 h 2158"/>
                <a:gd name="T42" fmla="*/ 292 w 3534"/>
                <a:gd name="T43" fmla="*/ 2138 h 2158"/>
                <a:gd name="T44" fmla="*/ 239 w 3534"/>
                <a:gd name="T45" fmla="*/ 2155 h 2158"/>
                <a:gd name="T46" fmla="*/ 182 w 3534"/>
                <a:gd name="T47" fmla="*/ 2155 h 2158"/>
                <a:gd name="T48" fmla="*/ 130 w 3534"/>
                <a:gd name="T49" fmla="*/ 2138 h 2158"/>
                <a:gd name="T50" fmla="*/ 85 w 3534"/>
                <a:gd name="T51" fmla="*/ 2105 h 2158"/>
                <a:gd name="T52" fmla="*/ 30 w 3534"/>
                <a:gd name="T53" fmla="*/ 2047 h 2158"/>
                <a:gd name="T54" fmla="*/ 4 w 3534"/>
                <a:gd name="T55" fmla="*/ 1991 h 2158"/>
                <a:gd name="T56" fmla="*/ 0 w 3534"/>
                <a:gd name="T57" fmla="*/ 1931 h 2158"/>
                <a:gd name="T58" fmla="*/ 15 w 3534"/>
                <a:gd name="T59" fmla="*/ 1872 h 2158"/>
                <a:gd name="T60" fmla="*/ 52 w 3534"/>
                <a:gd name="T61" fmla="*/ 1819 h 2158"/>
                <a:gd name="T62" fmla="*/ 819 w 3534"/>
                <a:gd name="T63" fmla="*/ 1055 h 2158"/>
                <a:gd name="T64" fmla="*/ 868 w 3534"/>
                <a:gd name="T65" fmla="*/ 1029 h 2158"/>
                <a:gd name="T66" fmla="*/ 923 w 3534"/>
                <a:gd name="T67" fmla="*/ 1021 h 2158"/>
                <a:gd name="T68" fmla="*/ 978 w 3534"/>
                <a:gd name="T69" fmla="*/ 1029 h 2158"/>
                <a:gd name="T70" fmla="*/ 1028 w 3534"/>
                <a:gd name="T71" fmla="*/ 1055 h 2158"/>
                <a:gd name="T72" fmla="*/ 1609 w 3534"/>
                <a:gd name="T73" fmla="*/ 1634 h 2158"/>
                <a:gd name="T74" fmla="*/ 2746 w 3534"/>
                <a:gd name="T75" fmla="*/ 277 h 2158"/>
                <a:gd name="T76" fmla="*/ 2687 w 3534"/>
                <a:gd name="T77" fmla="*/ 217 h 2158"/>
                <a:gd name="T78" fmla="*/ 2671 w 3534"/>
                <a:gd name="T79" fmla="*/ 197 h 2158"/>
                <a:gd name="T80" fmla="*/ 2657 w 3534"/>
                <a:gd name="T81" fmla="*/ 170 h 2158"/>
                <a:gd name="T82" fmla="*/ 2652 w 3534"/>
                <a:gd name="T83" fmla="*/ 136 h 2158"/>
                <a:gd name="T84" fmla="*/ 2663 w 3534"/>
                <a:gd name="T85" fmla="*/ 95 h 2158"/>
                <a:gd name="T86" fmla="*/ 2685 w 3534"/>
                <a:gd name="T87" fmla="*/ 61 h 2158"/>
                <a:gd name="T88" fmla="*/ 2717 w 3534"/>
                <a:gd name="T89" fmla="*/ 40 h 2158"/>
                <a:gd name="T90" fmla="*/ 2749 w 3534"/>
                <a:gd name="T91" fmla="*/ 31 h 2158"/>
                <a:gd name="T92" fmla="*/ 2781 w 3534"/>
                <a:gd name="T93" fmla="*/ 29 h 2158"/>
                <a:gd name="T94" fmla="*/ 3398 w 3534"/>
                <a:gd name="T95" fmla="*/ 0 h 2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534" h="2158">
                  <a:moveTo>
                    <a:pt x="3398" y="0"/>
                  </a:moveTo>
                  <a:lnTo>
                    <a:pt x="3410" y="0"/>
                  </a:lnTo>
                  <a:lnTo>
                    <a:pt x="3438" y="2"/>
                  </a:lnTo>
                  <a:lnTo>
                    <a:pt x="3464" y="9"/>
                  </a:lnTo>
                  <a:lnTo>
                    <a:pt x="3485" y="19"/>
                  </a:lnTo>
                  <a:lnTo>
                    <a:pt x="3504" y="35"/>
                  </a:lnTo>
                  <a:lnTo>
                    <a:pt x="3518" y="53"/>
                  </a:lnTo>
                  <a:lnTo>
                    <a:pt x="3527" y="76"/>
                  </a:lnTo>
                  <a:lnTo>
                    <a:pt x="3533" y="102"/>
                  </a:lnTo>
                  <a:lnTo>
                    <a:pt x="3534" y="132"/>
                  </a:lnTo>
                  <a:lnTo>
                    <a:pt x="3524" y="333"/>
                  </a:lnTo>
                  <a:lnTo>
                    <a:pt x="3505" y="736"/>
                  </a:lnTo>
                  <a:lnTo>
                    <a:pt x="3504" y="755"/>
                  </a:lnTo>
                  <a:lnTo>
                    <a:pt x="3499" y="777"/>
                  </a:lnTo>
                  <a:lnTo>
                    <a:pt x="3493" y="797"/>
                  </a:lnTo>
                  <a:lnTo>
                    <a:pt x="3482" y="819"/>
                  </a:lnTo>
                  <a:lnTo>
                    <a:pt x="3466" y="838"/>
                  </a:lnTo>
                  <a:lnTo>
                    <a:pt x="3452" y="850"/>
                  </a:lnTo>
                  <a:lnTo>
                    <a:pt x="3436" y="861"/>
                  </a:lnTo>
                  <a:lnTo>
                    <a:pt x="3419" y="868"/>
                  </a:lnTo>
                  <a:lnTo>
                    <a:pt x="3402" y="874"/>
                  </a:lnTo>
                  <a:lnTo>
                    <a:pt x="3385" y="875"/>
                  </a:lnTo>
                  <a:lnTo>
                    <a:pt x="3366" y="873"/>
                  </a:lnTo>
                  <a:lnTo>
                    <a:pt x="3349" y="867"/>
                  </a:lnTo>
                  <a:lnTo>
                    <a:pt x="3335" y="860"/>
                  </a:lnTo>
                  <a:lnTo>
                    <a:pt x="3321" y="850"/>
                  </a:lnTo>
                  <a:lnTo>
                    <a:pt x="3311" y="839"/>
                  </a:lnTo>
                  <a:lnTo>
                    <a:pt x="3300" y="830"/>
                  </a:lnTo>
                  <a:lnTo>
                    <a:pt x="3141" y="672"/>
                  </a:lnTo>
                  <a:lnTo>
                    <a:pt x="1736" y="2079"/>
                  </a:lnTo>
                  <a:lnTo>
                    <a:pt x="1713" y="2097"/>
                  </a:lnTo>
                  <a:lnTo>
                    <a:pt x="1690" y="2112"/>
                  </a:lnTo>
                  <a:lnTo>
                    <a:pt x="1664" y="2123"/>
                  </a:lnTo>
                  <a:lnTo>
                    <a:pt x="1637" y="2130"/>
                  </a:lnTo>
                  <a:lnTo>
                    <a:pt x="1609" y="2132"/>
                  </a:lnTo>
                  <a:lnTo>
                    <a:pt x="1580" y="2130"/>
                  </a:lnTo>
                  <a:lnTo>
                    <a:pt x="1553" y="2123"/>
                  </a:lnTo>
                  <a:lnTo>
                    <a:pt x="1528" y="2112"/>
                  </a:lnTo>
                  <a:lnTo>
                    <a:pt x="1504" y="2097"/>
                  </a:lnTo>
                  <a:lnTo>
                    <a:pt x="1483" y="2079"/>
                  </a:lnTo>
                  <a:lnTo>
                    <a:pt x="923" y="1518"/>
                  </a:lnTo>
                  <a:lnTo>
                    <a:pt x="337" y="2105"/>
                  </a:lnTo>
                  <a:lnTo>
                    <a:pt x="315" y="2123"/>
                  </a:lnTo>
                  <a:lnTo>
                    <a:pt x="292" y="2138"/>
                  </a:lnTo>
                  <a:lnTo>
                    <a:pt x="266" y="2149"/>
                  </a:lnTo>
                  <a:lnTo>
                    <a:pt x="239" y="2155"/>
                  </a:lnTo>
                  <a:lnTo>
                    <a:pt x="211" y="2158"/>
                  </a:lnTo>
                  <a:lnTo>
                    <a:pt x="182" y="2155"/>
                  </a:lnTo>
                  <a:lnTo>
                    <a:pt x="156" y="2149"/>
                  </a:lnTo>
                  <a:lnTo>
                    <a:pt x="130" y="2138"/>
                  </a:lnTo>
                  <a:lnTo>
                    <a:pt x="106" y="2123"/>
                  </a:lnTo>
                  <a:lnTo>
                    <a:pt x="85" y="2105"/>
                  </a:lnTo>
                  <a:lnTo>
                    <a:pt x="52" y="2072"/>
                  </a:lnTo>
                  <a:lnTo>
                    <a:pt x="30" y="2047"/>
                  </a:lnTo>
                  <a:lnTo>
                    <a:pt x="15" y="2020"/>
                  </a:lnTo>
                  <a:lnTo>
                    <a:pt x="4" y="1991"/>
                  </a:lnTo>
                  <a:lnTo>
                    <a:pt x="0" y="1961"/>
                  </a:lnTo>
                  <a:lnTo>
                    <a:pt x="0" y="1931"/>
                  </a:lnTo>
                  <a:lnTo>
                    <a:pt x="4" y="1901"/>
                  </a:lnTo>
                  <a:lnTo>
                    <a:pt x="15" y="1872"/>
                  </a:lnTo>
                  <a:lnTo>
                    <a:pt x="30" y="1844"/>
                  </a:lnTo>
                  <a:lnTo>
                    <a:pt x="52" y="1819"/>
                  </a:lnTo>
                  <a:lnTo>
                    <a:pt x="797" y="1073"/>
                  </a:lnTo>
                  <a:lnTo>
                    <a:pt x="819" y="1055"/>
                  </a:lnTo>
                  <a:lnTo>
                    <a:pt x="842" y="1040"/>
                  </a:lnTo>
                  <a:lnTo>
                    <a:pt x="868" y="1029"/>
                  </a:lnTo>
                  <a:lnTo>
                    <a:pt x="895" y="1023"/>
                  </a:lnTo>
                  <a:lnTo>
                    <a:pt x="923" y="1021"/>
                  </a:lnTo>
                  <a:lnTo>
                    <a:pt x="951" y="1023"/>
                  </a:lnTo>
                  <a:lnTo>
                    <a:pt x="978" y="1029"/>
                  </a:lnTo>
                  <a:lnTo>
                    <a:pt x="1004" y="1040"/>
                  </a:lnTo>
                  <a:lnTo>
                    <a:pt x="1028" y="1055"/>
                  </a:lnTo>
                  <a:lnTo>
                    <a:pt x="1049" y="1073"/>
                  </a:lnTo>
                  <a:lnTo>
                    <a:pt x="1609" y="1634"/>
                  </a:lnTo>
                  <a:lnTo>
                    <a:pt x="2855" y="386"/>
                  </a:lnTo>
                  <a:lnTo>
                    <a:pt x="2746" y="277"/>
                  </a:lnTo>
                  <a:lnTo>
                    <a:pt x="2695" y="225"/>
                  </a:lnTo>
                  <a:lnTo>
                    <a:pt x="2687" y="217"/>
                  </a:lnTo>
                  <a:lnTo>
                    <a:pt x="2680" y="208"/>
                  </a:lnTo>
                  <a:lnTo>
                    <a:pt x="2671" y="197"/>
                  </a:lnTo>
                  <a:lnTo>
                    <a:pt x="2664" y="184"/>
                  </a:lnTo>
                  <a:lnTo>
                    <a:pt x="2657" y="170"/>
                  </a:lnTo>
                  <a:lnTo>
                    <a:pt x="2653" y="154"/>
                  </a:lnTo>
                  <a:lnTo>
                    <a:pt x="2652" y="136"/>
                  </a:lnTo>
                  <a:lnTo>
                    <a:pt x="2655" y="116"/>
                  </a:lnTo>
                  <a:lnTo>
                    <a:pt x="2663" y="95"/>
                  </a:lnTo>
                  <a:lnTo>
                    <a:pt x="2672" y="78"/>
                  </a:lnTo>
                  <a:lnTo>
                    <a:pt x="2685" y="61"/>
                  </a:lnTo>
                  <a:lnTo>
                    <a:pt x="2700" y="48"/>
                  </a:lnTo>
                  <a:lnTo>
                    <a:pt x="2717" y="40"/>
                  </a:lnTo>
                  <a:lnTo>
                    <a:pt x="2733" y="35"/>
                  </a:lnTo>
                  <a:lnTo>
                    <a:pt x="2749" y="31"/>
                  </a:lnTo>
                  <a:lnTo>
                    <a:pt x="2766" y="30"/>
                  </a:lnTo>
                  <a:lnTo>
                    <a:pt x="2781" y="29"/>
                  </a:lnTo>
                  <a:lnTo>
                    <a:pt x="3090" y="14"/>
                  </a:lnTo>
                  <a:lnTo>
                    <a:pt x="3398" y="0"/>
                  </a:lnTo>
                  <a:close/>
                </a:path>
              </a:pathLst>
            </a:custGeom>
            <a:solidFill>
              <a:srgbClr val="2BAAE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latin typeface="Arial" charset="0"/>
                <a:ea typeface="Arial" charset="0"/>
                <a:cs typeface="Arial" charset="0"/>
              </a:endParaRPr>
            </a:p>
          </p:txBody>
        </p:sp>
      </p:grpSp>
      <p:grpSp>
        <p:nvGrpSpPr>
          <p:cNvPr id="79" name="Group 78"/>
          <p:cNvGrpSpPr/>
          <p:nvPr/>
        </p:nvGrpSpPr>
        <p:grpSpPr>
          <a:xfrm>
            <a:off x="6794896" y="2712799"/>
            <a:ext cx="701785" cy="397798"/>
            <a:chOff x="-2897188" y="2914650"/>
            <a:chExt cx="2173288" cy="1231900"/>
          </a:xfrm>
        </p:grpSpPr>
        <p:sp>
          <p:nvSpPr>
            <p:cNvPr id="80" name="Freeform 41"/>
            <p:cNvSpPr>
              <a:spLocks/>
            </p:cNvSpPr>
            <p:nvPr/>
          </p:nvSpPr>
          <p:spPr bwMode="auto">
            <a:xfrm>
              <a:off x="-2382838" y="2914650"/>
              <a:ext cx="1141413" cy="1231900"/>
            </a:xfrm>
            <a:custGeom>
              <a:avLst/>
              <a:gdLst>
                <a:gd name="T0" fmla="*/ 1125 w 2156"/>
                <a:gd name="T1" fmla="*/ 0 h 2327"/>
                <a:gd name="T2" fmla="*/ 1232 w 2156"/>
                <a:gd name="T3" fmla="*/ 15 h 2327"/>
                <a:gd name="T4" fmla="*/ 1327 w 2156"/>
                <a:gd name="T5" fmla="*/ 55 h 2327"/>
                <a:gd name="T6" fmla="*/ 1408 w 2156"/>
                <a:gd name="T7" fmla="*/ 117 h 2327"/>
                <a:gd name="T8" fmla="*/ 1470 w 2156"/>
                <a:gd name="T9" fmla="*/ 198 h 2327"/>
                <a:gd name="T10" fmla="*/ 1511 w 2156"/>
                <a:gd name="T11" fmla="*/ 294 h 2327"/>
                <a:gd name="T12" fmla="*/ 1525 w 2156"/>
                <a:gd name="T13" fmla="*/ 399 h 2327"/>
                <a:gd name="T14" fmla="*/ 1522 w 2156"/>
                <a:gd name="T15" fmla="*/ 876 h 2327"/>
                <a:gd name="T16" fmla="*/ 1500 w 2156"/>
                <a:gd name="T17" fmla="*/ 938 h 2327"/>
                <a:gd name="T18" fmla="*/ 1461 w 2156"/>
                <a:gd name="T19" fmla="*/ 988 h 2327"/>
                <a:gd name="T20" fmla="*/ 1435 w 2156"/>
                <a:gd name="T21" fmla="*/ 1436 h 2327"/>
                <a:gd name="T22" fmla="*/ 1439 w 2156"/>
                <a:gd name="T23" fmla="*/ 1446 h 2327"/>
                <a:gd name="T24" fmla="*/ 1446 w 2156"/>
                <a:gd name="T25" fmla="*/ 1453 h 2327"/>
                <a:gd name="T26" fmla="*/ 1482 w 2156"/>
                <a:gd name="T27" fmla="*/ 1471 h 2327"/>
                <a:gd name="T28" fmla="*/ 1541 w 2156"/>
                <a:gd name="T29" fmla="*/ 1502 h 2327"/>
                <a:gd name="T30" fmla="*/ 1616 w 2156"/>
                <a:gd name="T31" fmla="*/ 1543 h 2327"/>
                <a:gd name="T32" fmla="*/ 1705 w 2156"/>
                <a:gd name="T33" fmla="*/ 1595 h 2327"/>
                <a:gd name="T34" fmla="*/ 1805 w 2156"/>
                <a:gd name="T35" fmla="*/ 1659 h 2327"/>
                <a:gd name="T36" fmla="*/ 1912 w 2156"/>
                <a:gd name="T37" fmla="*/ 1732 h 2327"/>
                <a:gd name="T38" fmla="*/ 2023 w 2156"/>
                <a:gd name="T39" fmla="*/ 1813 h 2327"/>
                <a:gd name="T40" fmla="*/ 2101 w 2156"/>
                <a:gd name="T41" fmla="*/ 1879 h 2327"/>
                <a:gd name="T42" fmla="*/ 2136 w 2156"/>
                <a:gd name="T43" fmla="*/ 1931 h 2327"/>
                <a:gd name="T44" fmla="*/ 2153 w 2156"/>
                <a:gd name="T45" fmla="*/ 1992 h 2327"/>
                <a:gd name="T46" fmla="*/ 2156 w 2156"/>
                <a:gd name="T47" fmla="*/ 2327 h 2327"/>
                <a:gd name="T48" fmla="*/ 0 w 2156"/>
                <a:gd name="T49" fmla="*/ 2023 h 2327"/>
                <a:gd name="T50" fmla="*/ 9 w 2156"/>
                <a:gd name="T51" fmla="*/ 1961 h 2327"/>
                <a:gd name="T52" fmla="*/ 36 w 2156"/>
                <a:gd name="T53" fmla="*/ 1904 h 2327"/>
                <a:gd name="T54" fmla="*/ 79 w 2156"/>
                <a:gd name="T55" fmla="*/ 1858 h 2327"/>
                <a:gd name="T56" fmla="*/ 188 w 2156"/>
                <a:gd name="T57" fmla="*/ 1772 h 2327"/>
                <a:gd name="T58" fmla="*/ 298 w 2156"/>
                <a:gd name="T59" fmla="*/ 1695 h 2327"/>
                <a:gd name="T60" fmla="*/ 402 w 2156"/>
                <a:gd name="T61" fmla="*/ 1626 h 2327"/>
                <a:gd name="T62" fmla="*/ 497 w 2156"/>
                <a:gd name="T63" fmla="*/ 1568 h 2327"/>
                <a:gd name="T64" fmla="*/ 580 w 2156"/>
                <a:gd name="T65" fmla="*/ 1521 h 2327"/>
                <a:gd name="T66" fmla="*/ 647 w 2156"/>
                <a:gd name="T67" fmla="*/ 1485 h 2327"/>
                <a:gd name="T68" fmla="*/ 695 w 2156"/>
                <a:gd name="T69" fmla="*/ 1461 h 2327"/>
                <a:gd name="T70" fmla="*/ 713 w 2156"/>
                <a:gd name="T71" fmla="*/ 1450 h 2327"/>
                <a:gd name="T72" fmla="*/ 720 w 2156"/>
                <a:gd name="T73" fmla="*/ 1441 h 2327"/>
                <a:gd name="T74" fmla="*/ 721 w 2156"/>
                <a:gd name="T75" fmla="*/ 1008 h 2327"/>
                <a:gd name="T76" fmla="*/ 674 w 2156"/>
                <a:gd name="T77" fmla="*/ 966 h 2327"/>
                <a:gd name="T78" fmla="*/ 642 w 2156"/>
                <a:gd name="T79" fmla="*/ 908 h 2327"/>
                <a:gd name="T80" fmla="*/ 631 w 2156"/>
                <a:gd name="T81" fmla="*/ 842 h 2327"/>
                <a:gd name="T82" fmla="*/ 635 w 2156"/>
                <a:gd name="T83" fmla="*/ 345 h 2327"/>
                <a:gd name="T84" fmla="*/ 662 w 2156"/>
                <a:gd name="T85" fmla="*/ 244 h 2327"/>
                <a:gd name="T86" fmla="*/ 715 w 2156"/>
                <a:gd name="T87" fmla="*/ 156 h 2327"/>
                <a:gd name="T88" fmla="*/ 787 w 2156"/>
                <a:gd name="T89" fmla="*/ 83 h 2327"/>
                <a:gd name="T90" fmla="*/ 875 w 2156"/>
                <a:gd name="T91" fmla="*/ 31 h 2327"/>
                <a:gd name="T92" fmla="*/ 976 w 2156"/>
                <a:gd name="T93" fmla="*/ 4 h 2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56" h="2327">
                  <a:moveTo>
                    <a:pt x="1031" y="0"/>
                  </a:moveTo>
                  <a:lnTo>
                    <a:pt x="1125" y="0"/>
                  </a:lnTo>
                  <a:lnTo>
                    <a:pt x="1180" y="4"/>
                  </a:lnTo>
                  <a:lnTo>
                    <a:pt x="1232" y="15"/>
                  </a:lnTo>
                  <a:lnTo>
                    <a:pt x="1281" y="31"/>
                  </a:lnTo>
                  <a:lnTo>
                    <a:pt x="1327" y="55"/>
                  </a:lnTo>
                  <a:lnTo>
                    <a:pt x="1369" y="83"/>
                  </a:lnTo>
                  <a:lnTo>
                    <a:pt x="1408" y="117"/>
                  </a:lnTo>
                  <a:lnTo>
                    <a:pt x="1441" y="156"/>
                  </a:lnTo>
                  <a:lnTo>
                    <a:pt x="1470" y="198"/>
                  </a:lnTo>
                  <a:lnTo>
                    <a:pt x="1494" y="244"/>
                  </a:lnTo>
                  <a:lnTo>
                    <a:pt x="1511" y="294"/>
                  </a:lnTo>
                  <a:lnTo>
                    <a:pt x="1521" y="345"/>
                  </a:lnTo>
                  <a:lnTo>
                    <a:pt x="1525" y="399"/>
                  </a:lnTo>
                  <a:lnTo>
                    <a:pt x="1525" y="842"/>
                  </a:lnTo>
                  <a:lnTo>
                    <a:pt x="1522" y="876"/>
                  </a:lnTo>
                  <a:lnTo>
                    <a:pt x="1514" y="908"/>
                  </a:lnTo>
                  <a:lnTo>
                    <a:pt x="1500" y="938"/>
                  </a:lnTo>
                  <a:lnTo>
                    <a:pt x="1482" y="964"/>
                  </a:lnTo>
                  <a:lnTo>
                    <a:pt x="1461" y="988"/>
                  </a:lnTo>
                  <a:lnTo>
                    <a:pt x="1435" y="1008"/>
                  </a:lnTo>
                  <a:lnTo>
                    <a:pt x="1435" y="1436"/>
                  </a:lnTo>
                  <a:lnTo>
                    <a:pt x="1436" y="1441"/>
                  </a:lnTo>
                  <a:lnTo>
                    <a:pt x="1439" y="1446"/>
                  </a:lnTo>
                  <a:lnTo>
                    <a:pt x="1441" y="1450"/>
                  </a:lnTo>
                  <a:lnTo>
                    <a:pt x="1446" y="1453"/>
                  </a:lnTo>
                  <a:lnTo>
                    <a:pt x="1461" y="1461"/>
                  </a:lnTo>
                  <a:lnTo>
                    <a:pt x="1482" y="1471"/>
                  </a:lnTo>
                  <a:lnTo>
                    <a:pt x="1509" y="1485"/>
                  </a:lnTo>
                  <a:lnTo>
                    <a:pt x="1541" y="1502"/>
                  </a:lnTo>
                  <a:lnTo>
                    <a:pt x="1576" y="1521"/>
                  </a:lnTo>
                  <a:lnTo>
                    <a:pt x="1616" y="1543"/>
                  </a:lnTo>
                  <a:lnTo>
                    <a:pt x="1659" y="1568"/>
                  </a:lnTo>
                  <a:lnTo>
                    <a:pt x="1705" y="1595"/>
                  </a:lnTo>
                  <a:lnTo>
                    <a:pt x="1754" y="1626"/>
                  </a:lnTo>
                  <a:lnTo>
                    <a:pt x="1805" y="1659"/>
                  </a:lnTo>
                  <a:lnTo>
                    <a:pt x="1858" y="1694"/>
                  </a:lnTo>
                  <a:lnTo>
                    <a:pt x="1912" y="1732"/>
                  </a:lnTo>
                  <a:lnTo>
                    <a:pt x="1967" y="1772"/>
                  </a:lnTo>
                  <a:lnTo>
                    <a:pt x="2023" y="1813"/>
                  </a:lnTo>
                  <a:lnTo>
                    <a:pt x="2077" y="1858"/>
                  </a:lnTo>
                  <a:lnTo>
                    <a:pt x="2101" y="1879"/>
                  </a:lnTo>
                  <a:lnTo>
                    <a:pt x="2120" y="1904"/>
                  </a:lnTo>
                  <a:lnTo>
                    <a:pt x="2136" y="1931"/>
                  </a:lnTo>
                  <a:lnTo>
                    <a:pt x="2147" y="1961"/>
                  </a:lnTo>
                  <a:lnTo>
                    <a:pt x="2153" y="1992"/>
                  </a:lnTo>
                  <a:lnTo>
                    <a:pt x="2156" y="2023"/>
                  </a:lnTo>
                  <a:lnTo>
                    <a:pt x="2156" y="2327"/>
                  </a:lnTo>
                  <a:lnTo>
                    <a:pt x="0" y="2327"/>
                  </a:lnTo>
                  <a:lnTo>
                    <a:pt x="0" y="2023"/>
                  </a:lnTo>
                  <a:lnTo>
                    <a:pt x="3" y="1992"/>
                  </a:lnTo>
                  <a:lnTo>
                    <a:pt x="9" y="1961"/>
                  </a:lnTo>
                  <a:lnTo>
                    <a:pt x="20" y="1931"/>
                  </a:lnTo>
                  <a:lnTo>
                    <a:pt x="36" y="1904"/>
                  </a:lnTo>
                  <a:lnTo>
                    <a:pt x="55" y="1879"/>
                  </a:lnTo>
                  <a:lnTo>
                    <a:pt x="79" y="1858"/>
                  </a:lnTo>
                  <a:lnTo>
                    <a:pt x="133" y="1813"/>
                  </a:lnTo>
                  <a:lnTo>
                    <a:pt x="188" y="1772"/>
                  </a:lnTo>
                  <a:lnTo>
                    <a:pt x="244" y="1732"/>
                  </a:lnTo>
                  <a:lnTo>
                    <a:pt x="298" y="1695"/>
                  </a:lnTo>
                  <a:lnTo>
                    <a:pt x="351" y="1659"/>
                  </a:lnTo>
                  <a:lnTo>
                    <a:pt x="402" y="1626"/>
                  </a:lnTo>
                  <a:lnTo>
                    <a:pt x="451" y="1597"/>
                  </a:lnTo>
                  <a:lnTo>
                    <a:pt x="497" y="1568"/>
                  </a:lnTo>
                  <a:lnTo>
                    <a:pt x="540" y="1543"/>
                  </a:lnTo>
                  <a:lnTo>
                    <a:pt x="580" y="1521"/>
                  </a:lnTo>
                  <a:lnTo>
                    <a:pt x="615" y="1502"/>
                  </a:lnTo>
                  <a:lnTo>
                    <a:pt x="647" y="1485"/>
                  </a:lnTo>
                  <a:lnTo>
                    <a:pt x="674" y="1471"/>
                  </a:lnTo>
                  <a:lnTo>
                    <a:pt x="695" y="1461"/>
                  </a:lnTo>
                  <a:lnTo>
                    <a:pt x="710" y="1453"/>
                  </a:lnTo>
                  <a:lnTo>
                    <a:pt x="713" y="1450"/>
                  </a:lnTo>
                  <a:lnTo>
                    <a:pt x="717" y="1446"/>
                  </a:lnTo>
                  <a:lnTo>
                    <a:pt x="720" y="1441"/>
                  </a:lnTo>
                  <a:lnTo>
                    <a:pt x="721" y="1436"/>
                  </a:lnTo>
                  <a:lnTo>
                    <a:pt x="721" y="1008"/>
                  </a:lnTo>
                  <a:lnTo>
                    <a:pt x="695" y="988"/>
                  </a:lnTo>
                  <a:lnTo>
                    <a:pt x="674" y="966"/>
                  </a:lnTo>
                  <a:lnTo>
                    <a:pt x="655" y="938"/>
                  </a:lnTo>
                  <a:lnTo>
                    <a:pt x="642" y="908"/>
                  </a:lnTo>
                  <a:lnTo>
                    <a:pt x="634" y="876"/>
                  </a:lnTo>
                  <a:lnTo>
                    <a:pt x="631" y="842"/>
                  </a:lnTo>
                  <a:lnTo>
                    <a:pt x="631" y="399"/>
                  </a:lnTo>
                  <a:lnTo>
                    <a:pt x="635" y="345"/>
                  </a:lnTo>
                  <a:lnTo>
                    <a:pt x="645" y="294"/>
                  </a:lnTo>
                  <a:lnTo>
                    <a:pt x="662" y="244"/>
                  </a:lnTo>
                  <a:lnTo>
                    <a:pt x="686" y="198"/>
                  </a:lnTo>
                  <a:lnTo>
                    <a:pt x="715" y="156"/>
                  </a:lnTo>
                  <a:lnTo>
                    <a:pt x="748" y="117"/>
                  </a:lnTo>
                  <a:lnTo>
                    <a:pt x="787" y="83"/>
                  </a:lnTo>
                  <a:lnTo>
                    <a:pt x="829" y="55"/>
                  </a:lnTo>
                  <a:lnTo>
                    <a:pt x="875" y="31"/>
                  </a:lnTo>
                  <a:lnTo>
                    <a:pt x="924" y="15"/>
                  </a:lnTo>
                  <a:lnTo>
                    <a:pt x="976" y="4"/>
                  </a:lnTo>
                  <a:lnTo>
                    <a:pt x="1031" y="0"/>
                  </a:lnTo>
                  <a:close/>
                </a:path>
              </a:pathLst>
            </a:custGeom>
            <a:solidFill>
              <a:srgbClr val="2BAAE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latin typeface="Arial" charset="0"/>
                <a:ea typeface="Arial" charset="0"/>
                <a:cs typeface="Arial" charset="0"/>
              </a:endParaRPr>
            </a:p>
          </p:txBody>
        </p:sp>
        <p:sp>
          <p:nvSpPr>
            <p:cNvPr id="81" name="Freeform 42"/>
            <p:cNvSpPr>
              <a:spLocks/>
            </p:cNvSpPr>
            <p:nvPr/>
          </p:nvSpPr>
          <p:spPr bwMode="auto">
            <a:xfrm>
              <a:off x="-1509713" y="2914650"/>
              <a:ext cx="785813" cy="1033463"/>
            </a:xfrm>
            <a:custGeom>
              <a:avLst/>
              <a:gdLst>
                <a:gd name="T0" fmla="*/ 619 w 1485"/>
                <a:gd name="T1" fmla="*/ 0 h 1952"/>
                <a:gd name="T2" fmla="*/ 714 w 1485"/>
                <a:gd name="T3" fmla="*/ 14 h 1952"/>
                <a:gd name="T4" fmla="*/ 800 w 1485"/>
                <a:gd name="T5" fmla="*/ 54 h 1952"/>
                <a:gd name="T6" fmla="*/ 871 w 1485"/>
                <a:gd name="T7" fmla="*/ 116 h 1952"/>
                <a:gd name="T8" fmla="*/ 921 w 1485"/>
                <a:gd name="T9" fmla="*/ 194 h 1952"/>
                <a:gd name="T10" fmla="*/ 950 w 1485"/>
                <a:gd name="T11" fmla="*/ 285 h 1952"/>
                <a:gd name="T12" fmla="*/ 952 w 1485"/>
                <a:gd name="T13" fmla="*/ 706 h 1952"/>
                <a:gd name="T14" fmla="*/ 940 w 1485"/>
                <a:gd name="T15" fmla="*/ 772 h 1952"/>
                <a:gd name="T16" fmla="*/ 902 w 1485"/>
                <a:gd name="T17" fmla="*/ 825 h 1952"/>
                <a:gd name="T18" fmla="*/ 877 w 1485"/>
                <a:gd name="T19" fmla="*/ 1203 h 1952"/>
                <a:gd name="T20" fmla="*/ 880 w 1485"/>
                <a:gd name="T21" fmla="*/ 1213 h 1952"/>
                <a:gd name="T22" fmla="*/ 887 w 1485"/>
                <a:gd name="T23" fmla="*/ 1220 h 1952"/>
                <a:gd name="T24" fmla="*/ 920 w 1485"/>
                <a:gd name="T25" fmla="*/ 1236 h 1952"/>
                <a:gd name="T26" fmla="*/ 973 w 1485"/>
                <a:gd name="T27" fmla="*/ 1264 h 1952"/>
                <a:gd name="T28" fmla="*/ 1044 w 1485"/>
                <a:gd name="T29" fmla="*/ 1303 h 1952"/>
                <a:gd name="T30" fmla="*/ 1128 w 1485"/>
                <a:gd name="T31" fmla="*/ 1353 h 1952"/>
                <a:gd name="T32" fmla="*/ 1220 w 1485"/>
                <a:gd name="T33" fmla="*/ 1412 h 1952"/>
                <a:gd name="T34" fmla="*/ 1317 w 1485"/>
                <a:gd name="T35" fmla="*/ 1481 h 1952"/>
                <a:gd name="T36" fmla="*/ 1416 w 1485"/>
                <a:gd name="T37" fmla="*/ 1558 h 1952"/>
                <a:gd name="T38" fmla="*/ 1457 w 1485"/>
                <a:gd name="T39" fmla="*/ 1607 h 1952"/>
                <a:gd name="T40" fmla="*/ 1480 w 1485"/>
                <a:gd name="T41" fmla="*/ 1665 h 1952"/>
                <a:gd name="T42" fmla="*/ 1485 w 1485"/>
                <a:gd name="T43" fmla="*/ 1952 h 1952"/>
                <a:gd name="T44" fmla="*/ 656 w 1485"/>
                <a:gd name="T45" fmla="*/ 1910 h 1952"/>
                <a:gd name="T46" fmla="*/ 621 w 1485"/>
                <a:gd name="T47" fmla="*/ 1831 h 1952"/>
                <a:gd name="T48" fmla="*/ 569 w 1485"/>
                <a:gd name="T49" fmla="*/ 1761 h 1952"/>
                <a:gd name="T50" fmla="*/ 470 w 1485"/>
                <a:gd name="T51" fmla="*/ 1679 h 1952"/>
                <a:gd name="T52" fmla="*/ 339 w 1485"/>
                <a:gd name="T53" fmla="*/ 1583 h 1952"/>
                <a:gd name="T54" fmla="*/ 213 w 1485"/>
                <a:gd name="T55" fmla="*/ 1498 h 1952"/>
                <a:gd name="T56" fmla="*/ 98 w 1485"/>
                <a:gd name="T57" fmla="*/ 1429 h 1952"/>
                <a:gd name="T58" fmla="*/ 0 w 1485"/>
                <a:gd name="T59" fmla="*/ 1373 h 1952"/>
                <a:gd name="T60" fmla="*/ 83 w 1485"/>
                <a:gd name="T61" fmla="*/ 1320 h 1952"/>
                <a:gd name="T62" fmla="*/ 157 w 1485"/>
                <a:gd name="T63" fmla="*/ 1279 h 1952"/>
                <a:gd name="T64" fmla="*/ 215 w 1485"/>
                <a:gd name="T65" fmla="*/ 1247 h 1952"/>
                <a:gd name="T66" fmla="*/ 258 w 1485"/>
                <a:gd name="T67" fmla="*/ 1226 h 1952"/>
                <a:gd name="T68" fmla="*/ 274 w 1485"/>
                <a:gd name="T69" fmla="*/ 1216 h 1952"/>
                <a:gd name="T70" fmla="*/ 279 w 1485"/>
                <a:gd name="T71" fmla="*/ 1208 h 1952"/>
                <a:gd name="T72" fmla="*/ 280 w 1485"/>
                <a:gd name="T73" fmla="*/ 846 h 1952"/>
                <a:gd name="T74" fmla="*/ 234 w 1485"/>
                <a:gd name="T75" fmla="*/ 800 h 1952"/>
                <a:gd name="T76" fmla="*/ 208 w 1485"/>
                <a:gd name="T77" fmla="*/ 740 h 1952"/>
                <a:gd name="T78" fmla="*/ 204 w 1485"/>
                <a:gd name="T79" fmla="*/ 335 h 1952"/>
                <a:gd name="T80" fmla="*/ 219 w 1485"/>
                <a:gd name="T81" fmla="*/ 238 h 1952"/>
                <a:gd name="T82" fmla="*/ 259 w 1485"/>
                <a:gd name="T83" fmla="*/ 153 h 1952"/>
                <a:gd name="T84" fmla="*/ 320 w 1485"/>
                <a:gd name="T85" fmla="*/ 82 h 1952"/>
                <a:gd name="T86" fmla="*/ 398 w 1485"/>
                <a:gd name="T87" fmla="*/ 31 h 1952"/>
                <a:gd name="T88" fmla="*/ 489 w 1485"/>
                <a:gd name="T89" fmla="*/ 4 h 1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85" h="1952">
                  <a:moveTo>
                    <a:pt x="539" y="0"/>
                  </a:moveTo>
                  <a:lnTo>
                    <a:pt x="619" y="0"/>
                  </a:lnTo>
                  <a:lnTo>
                    <a:pt x="667" y="4"/>
                  </a:lnTo>
                  <a:lnTo>
                    <a:pt x="714" y="14"/>
                  </a:lnTo>
                  <a:lnTo>
                    <a:pt x="759" y="31"/>
                  </a:lnTo>
                  <a:lnTo>
                    <a:pt x="800" y="54"/>
                  </a:lnTo>
                  <a:lnTo>
                    <a:pt x="838" y="82"/>
                  </a:lnTo>
                  <a:lnTo>
                    <a:pt x="871" y="116"/>
                  </a:lnTo>
                  <a:lnTo>
                    <a:pt x="899" y="153"/>
                  </a:lnTo>
                  <a:lnTo>
                    <a:pt x="921" y="194"/>
                  </a:lnTo>
                  <a:lnTo>
                    <a:pt x="938" y="238"/>
                  </a:lnTo>
                  <a:lnTo>
                    <a:pt x="950" y="285"/>
                  </a:lnTo>
                  <a:lnTo>
                    <a:pt x="952" y="335"/>
                  </a:lnTo>
                  <a:lnTo>
                    <a:pt x="952" y="706"/>
                  </a:lnTo>
                  <a:lnTo>
                    <a:pt x="950" y="740"/>
                  </a:lnTo>
                  <a:lnTo>
                    <a:pt x="940" y="772"/>
                  </a:lnTo>
                  <a:lnTo>
                    <a:pt x="923" y="800"/>
                  </a:lnTo>
                  <a:lnTo>
                    <a:pt x="902" y="825"/>
                  </a:lnTo>
                  <a:lnTo>
                    <a:pt x="877" y="846"/>
                  </a:lnTo>
                  <a:lnTo>
                    <a:pt x="877" y="1203"/>
                  </a:lnTo>
                  <a:lnTo>
                    <a:pt x="879" y="1208"/>
                  </a:lnTo>
                  <a:lnTo>
                    <a:pt x="880" y="1213"/>
                  </a:lnTo>
                  <a:lnTo>
                    <a:pt x="884" y="1217"/>
                  </a:lnTo>
                  <a:lnTo>
                    <a:pt x="887" y="1220"/>
                  </a:lnTo>
                  <a:lnTo>
                    <a:pt x="901" y="1226"/>
                  </a:lnTo>
                  <a:lnTo>
                    <a:pt x="920" y="1236"/>
                  </a:lnTo>
                  <a:lnTo>
                    <a:pt x="945" y="1248"/>
                  </a:lnTo>
                  <a:lnTo>
                    <a:pt x="973" y="1264"/>
                  </a:lnTo>
                  <a:lnTo>
                    <a:pt x="1007" y="1282"/>
                  </a:lnTo>
                  <a:lnTo>
                    <a:pt x="1044" y="1303"/>
                  </a:lnTo>
                  <a:lnTo>
                    <a:pt x="1084" y="1327"/>
                  </a:lnTo>
                  <a:lnTo>
                    <a:pt x="1128" y="1353"/>
                  </a:lnTo>
                  <a:lnTo>
                    <a:pt x="1172" y="1381"/>
                  </a:lnTo>
                  <a:lnTo>
                    <a:pt x="1220" y="1412"/>
                  </a:lnTo>
                  <a:lnTo>
                    <a:pt x="1268" y="1446"/>
                  </a:lnTo>
                  <a:lnTo>
                    <a:pt x="1317" y="1481"/>
                  </a:lnTo>
                  <a:lnTo>
                    <a:pt x="1367" y="1519"/>
                  </a:lnTo>
                  <a:lnTo>
                    <a:pt x="1416" y="1558"/>
                  </a:lnTo>
                  <a:lnTo>
                    <a:pt x="1439" y="1580"/>
                  </a:lnTo>
                  <a:lnTo>
                    <a:pt x="1457" y="1607"/>
                  </a:lnTo>
                  <a:lnTo>
                    <a:pt x="1471" y="1635"/>
                  </a:lnTo>
                  <a:lnTo>
                    <a:pt x="1480" y="1665"/>
                  </a:lnTo>
                  <a:lnTo>
                    <a:pt x="1485" y="1697"/>
                  </a:lnTo>
                  <a:lnTo>
                    <a:pt x="1485" y="1952"/>
                  </a:lnTo>
                  <a:lnTo>
                    <a:pt x="667" y="1952"/>
                  </a:lnTo>
                  <a:lnTo>
                    <a:pt x="656" y="1910"/>
                  </a:lnTo>
                  <a:lnTo>
                    <a:pt x="641" y="1869"/>
                  </a:lnTo>
                  <a:lnTo>
                    <a:pt x="621" y="1831"/>
                  </a:lnTo>
                  <a:lnTo>
                    <a:pt x="596" y="1794"/>
                  </a:lnTo>
                  <a:lnTo>
                    <a:pt x="569" y="1761"/>
                  </a:lnTo>
                  <a:lnTo>
                    <a:pt x="535" y="1731"/>
                  </a:lnTo>
                  <a:lnTo>
                    <a:pt x="470" y="1679"/>
                  </a:lnTo>
                  <a:lnTo>
                    <a:pt x="404" y="1629"/>
                  </a:lnTo>
                  <a:lnTo>
                    <a:pt x="339" y="1583"/>
                  </a:lnTo>
                  <a:lnTo>
                    <a:pt x="275" y="1539"/>
                  </a:lnTo>
                  <a:lnTo>
                    <a:pt x="213" y="1498"/>
                  </a:lnTo>
                  <a:lnTo>
                    <a:pt x="153" y="1462"/>
                  </a:lnTo>
                  <a:lnTo>
                    <a:pt x="98" y="1429"/>
                  </a:lnTo>
                  <a:lnTo>
                    <a:pt x="46" y="1399"/>
                  </a:lnTo>
                  <a:lnTo>
                    <a:pt x="0" y="1373"/>
                  </a:lnTo>
                  <a:lnTo>
                    <a:pt x="42" y="1345"/>
                  </a:lnTo>
                  <a:lnTo>
                    <a:pt x="83" y="1320"/>
                  </a:lnTo>
                  <a:lnTo>
                    <a:pt x="122" y="1298"/>
                  </a:lnTo>
                  <a:lnTo>
                    <a:pt x="157" y="1279"/>
                  </a:lnTo>
                  <a:lnTo>
                    <a:pt x="188" y="1262"/>
                  </a:lnTo>
                  <a:lnTo>
                    <a:pt x="215" y="1247"/>
                  </a:lnTo>
                  <a:lnTo>
                    <a:pt x="239" y="1234"/>
                  </a:lnTo>
                  <a:lnTo>
                    <a:pt x="258" y="1226"/>
                  </a:lnTo>
                  <a:lnTo>
                    <a:pt x="270" y="1220"/>
                  </a:lnTo>
                  <a:lnTo>
                    <a:pt x="274" y="1216"/>
                  </a:lnTo>
                  <a:lnTo>
                    <a:pt x="278" y="1213"/>
                  </a:lnTo>
                  <a:lnTo>
                    <a:pt x="279" y="1208"/>
                  </a:lnTo>
                  <a:lnTo>
                    <a:pt x="280" y="1203"/>
                  </a:lnTo>
                  <a:lnTo>
                    <a:pt x="280" y="846"/>
                  </a:lnTo>
                  <a:lnTo>
                    <a:pt x="254" y="825"/>
                  </a:lnTo>
                  <a:lnTo>
                    <a:pt x="234" y="800"/>
                  </a:lnTo>
                  <a:lnTo>
                    <a:pt x="218" y="772"/>
                  </a:lnTo>
                  <a:lnTo>
                    <a:pt x="208" y="740"/>
                  </a:lnTo>
                  <a:lnTo>
                    <a:pt x="204" y="706"/>
                  </a:lnTo>
                  <a:lnTo>
                    <a:pt x="204" y="335"/>
                  </a:lnTo>
                  <a:lnTo>
                    <a:pt x="208" y="285"/>
                  </a:lnTo>
                  <a:lnTo>
                    <a:pt x="219" y="238"/>
                  </a:lnTo>
                  <a:lnTo>
                    <a:pt x="235" y="194"/>
                  </a:lnTo>
                  <a:lnTo>
                    <a:pt x="259" y="153"/>
                  </a:lnTo>
                  <a:lnTo>
                    <a:pt x="286" y="116"/>
                  </a:lnTo>
                  <a:lnTo>
                    <a:pt x="320" y="82"/>
                  </a:lnTo>
                  <a:lnTo>
                    <a:pt x="357" y="54"/>
                  </a:lnTo>
                  <a:lnTo>
                    <a:pt x="398" y="31"/>
                  </a:lnTo>
                  <a:lnTo>
                    <a:pt x="443" y="14"/>
                  </a:lnTo>
                  <a:lnTo>
                    <a:pt x="489" y="4"/>
                  </a:lnTo>
                  <a:lnTo>
                    <a:pt x="53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latin typeface="Arial" charset="0"/>
                <a:ea typeface="Arial" charset="0"/>
                <a:cs typeface="Arial" charset="0"/>
              </a:endParaRPr>
            </a:p>
          </p:txBody>
        </p:sp>
        <p:sp>
          <p:nvSpPr>
            <p:cNvPr id="82" name="Freeform 43"/>
            <p:cNvSpPr>
              <a:spLocks/>
            </p:cNvSpPr>
            <p:nvPr/>
          </p:nvSpPr>
          <p:spPr bwMode="auto">
            <a:xfrm>
              <a:off x="-2897188" y="2914650"/>
              <a:ext cx="785813" cy="1033463"/>
            </a:xfrm>
            <a:custGeom>
              <a:avLst/>
              <a:gdLst>
                <a:gd name="T0" fmla="*/ 945 w 1485"/>
                <a:gd name="T1" fmla="*/ 0 h 1952"/>
                <a:gd name="T2" fmla="*/ 1040 w 1485"/>
                <a:gd name="T3" fmla="*/ 14 h 1952"/>
                <a:gd name="T4" fmla="*/ 1126 w 1485"/>
                <a:gd name="T5" fmla="*/ 54 h 1952"/>
                <a:gd name="T6" fmla="*/ 1197 w 1485"/>
                <a:gd name="T7" fmla="*/ 116 h 1952"/>
                <a:gd name="T8" fmla="*/ 1248 w 1485"/>
                <a:gd name="T9" fmla="*/ 194 h 1952"/>
                <a:gd name="T10" fmla="*/ 1276 w 1485"/>
                <a:gd name="T11" fmla="*/ 285 h 1952"/>
                <a:gd name="T12" fmla="*/ 1279 w 1485"/>
                <a:gd name="T13" fmla="*/ 706 h 1952"/>
                <a:gd name="T14" fmla="*/ 1266 w 1485"/>
                <a:gd name="T15" fmla="*/ 772 h 1952"/>
                <a:gd name="T16" fmla="*/ 1228 w 1485"/>
                <a:gd name="T17" fmla="*/ 825 h 1952"/>
                <a:gd name="T18" fmla="*/ 1203 w 1485"/>
                <a:gd name="T19" fmla="*/ 1203 h 1952"/>
                <a:gd name="T20" fmla="*/ 1206 w 1485"/>
                <a:gd name="T21" fmla="*/ 1213 h 1952"/>
                <a:gd name="T22" fmla="*/ 1213 w 1485"/>
                <a:gd name="T23" fmla="*/ 1220 h 1952"/>
                <a:gd name="T24" fmla="*/ 1245 w 1485"/>
                <a:gd name="T25" fmla="*/ 1234 h 1952"/>
                <a:gd name="T26" fmla="*/ 1296 w 1485"/>
                <a:gd name="T27" fmla="*/ 1262 h 1952"/>
                <a:gd name="T28" fmla="*/ 1363 w 1485"/>
                <a:gd name="T29" fmla="*/ 1298 h 1952"/>
                <a:gd name="T30" fmla="*/ 1441 w 1485"/>
                <a:gd name="T31" fmla="*/ 1345 h 1952"/>
                <a:gd name="T32" fmla="*/ 1437 w 1485"/>
                <a:gd name="T33" fmla="*/ 1399 h 1952"/>
                <a:gd name="T34" fmla="*/ 1330 w 1485"/>
                <a:gd name="T35" fmla="*/ 1462 h 1952"/>
                <a:gd name="T36" fmla="*/ 1210 w 1485"/>
                <a:gd name="T37" fmla="*/ 1539 h 1952"/>
                <a:gd name="T38" fmla="*/ 1080 w 1485"/>
                <a:gd name="T39" fmla="*/ 1629 h 1952"/>
                <a:gd name="T40" fmla="*/ 948 w 1485"/>
                <a:gd name="T41" fmla="*/ 1731 h 1952"/>
                <a:gd name="T42" fmla="*/ 887 w 1485"/>
                <a:gd name="T43" fmla="*/ 1794 h 1952"/>
                <a:gd name="T44" fmla="*/ 843 w 1485"/>
                <a:gd name="T45" fmla="*/ 1869 h 1952"/>
                <a:gd name="T46" fmla="*/ 818 w 1485"/>
                <a:gd name="T47" fmla="*/ 1952 h 1952"/>
                <a:gd name="T48" fmla="*/ 0 w 1485"/>
                <a:gd name="T49" fmla="*/ 1697 h 1952"/>
                <a:gd name="T50" fmla="*/ 11 w 1485"/>
                <a:gd name="T51" fmla="*/ 1635 h 1952"/>
                <a:gd name="T52" fmla="*/ 44 w 1485"/>
                <a:gd name="T53" fmla="*/ 1582 h 1952"/>
                <a:gd name="T54" fmla="*/ 116 w 1485"/>
                <a:gd name="T55" fmla="*/ 1519 h 1952"/>
                <a:gd name="T56" fmla="*/ 214 w 1485"/>
                <a:gd name="T57" fmla="*/ 1446 h 1952"/>
                <a:gd name="T58" fmla="*/ 310 w 1485"/>
                <a:gd name="T59" fmla="*/ 1381 h 1952"/>
                <a:gd name="T60" fmla="*/ 397 w 1485"/>
                <a:gd name="T61" fmla="*/ 1327 h 1952"/>
                <a:gd name="T62" fmla="*/ 474 w 1485"/>
                <a:gd name="T63" fmla="*/ 1282 h 1952"/>
                <a:gd name="T64" fmla="*/ 538 w 1485"/>
                <a:gd name="T65" fmla="*/ 1248 h 1952"/>
                <a:gd name="T66" fmla="*/ 581 w 1485"/>
                <a:gd name="T67" fmla="*/ 1226 h 1952"/>
                <a:gd name="T68" fmla="*/ 599 w 1485"/>
                <a:gd name="T69" fmla="*/ 1216 h 1952"/>
                <a:gd name="T70" fmla="*/ 604 w 1485"/>
                <a:gd name="T71" fmla="*/ 1208 h 1952"/>
                <a:gd name="T72" fmla="*/ 604 w 1485"/>
                <a:gd name="T73" fmla="*/ 846 h 1952"/>
                <a:gd name="T74" fmla="*/ 558 w 1485"/>
                <a:gd name="T75" fmla="*/ 800 h 1952"/>
                <a:gd name="T76" fmla="*/ 533 w 1485"/>
                <a:gd name="T77" fmla="*/ 740 h 1952"/>
                <a:gd name="T78" fmla="*/ 529 w 1485"/>
                <a:gd name="T79" fmla="*/ 335 h 1952"/>
                <a:gd name="T80" fmla="*/ 543 w 1485"/>
                <a:gd name="T81" fmla="*/ 238 h 1952"/>
                <a:gd name="T82" fmla="*/ 582 w 1485"/>
                <a:gd name="T83" fmla="*/ 153 h 1952"/>
                <a:gd name="T84" fmla="*/ 645 w 1485"/>
                <a:gd name="T85" fmla="*/ 82 h 1952"/>
                <a:gd name="T86" fmla="*/ 723 w 1485"/>
                <a:gd name="T87" fmla="*/ 31 h 1952"/>
                <a:gd name="T88" fmla="*/ 814 w 1485"/>
                <a:gd name="T89" fmla="*/ 4 h 1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85" h="1952">
                  <a:moveTo>
                    <a:pt x="864" y="0"/>
                  </a:moveTo>
                  <a:lnTo>
                    <a:pt x="945" y="0"/>
                  </a:lnTo>
                  <a:lnTo>
                    <a:pt x="994" y="4"/>
                  </a:lnTo>
                  <a:lnTo>
                    <a:pt x="1040" y="14"/>
                  </a:lnTo>
                  <a:lnTo>
                    <a:pt x="1085" y="31"/>
                  </a:lnTo>
                  <a:lnTo>
                    <a:pt x="1126" y="54"/>
                  </a:lnTo>
                  <a:lnTo>
                    <a:pt x="1164" y="82"/>
                  </a:lnTo>
                  <a:lnTo>
                    <a:pt x="1197" y="116"/>
                  </a:lnTo>
                  <a:lnTo>
                    <a:pt x="1225" y="153"/>
                  </a:lnTo>
                  <a:lnTo>
                    <a:pt x="1248" y="194"/>
                  </a:lnTo>
                  <a:lnTo>
                    <a:pt x="1264" y="238"/>
                  </a:lnTo>
                  <a:lnTo>
                    <a:pt x="1276" y="285"/>
                  </a:lnTo>
                  <a:lnTo>
                    <a:pt x="1279" y="335"/>
                  </a:lnTo>
                  <a:lnTo>
                    <a:pt x="1279" y="706"/>
                  </a:lnTo>
                  <a:lnTo>
                    <a:pt x="1276" y="740"/>
                  </a:lnTo>
                  <a:lnTo>
                    <a:pt x="1266" y="772"/>
                  </a:lnTo>
                  <a:lnTo>
                    <a:pt x="1250" y="800"/>
                  </a:lnTo>
                  <a:lnTo>
                    <a:pt x="1228" y="825"/>
                  </a:lnTo>
                  <a:lnTo>
                    <a:pt x="1203" y="846"/>
                  </a:lnTo>
                  <a:lnTo>
                    <a:pt x="1203" y="1203"/>
                  </a:lnTo>
                  <a:lnTo>
                    <a:pt x="1205" y="1208"/>
                  </a:lnTo>
                  <a:lnTo>
                    <a:pt x="1206" y="1213"/>
                  </a:lnTo>
                  <a:lnTo>
                    <a:pt x="1210" y="1217"/>
                  </a:lnTo>
                  <a:lnTo>
                    <a:pt x="1213" y="1220"/>
                  </a:lnTo>
                  <a:lnTo>
                    <a:pt x="1226" y="1226"/>
                  </a:lnTo>
                  <a:lnTo>
                    <a:pt x="1245" y="1234"/>
                  </a:lnTo>
                  <a:lnTo>
                    <a:pt x="1268" y="1247"/>
                  </a:lnTo>
                  <a:lnTo>
                    <a:pt x="1296" y="1262"/>
                  </a:lnTo>
                  <a:lnTo>
                    <a:pt x="1327" y="1279"/>
                  </a:lnTo>
                  <a:lnTo>
                    <a:pt x="1363" y="1298"/>
                  </a:lnTo>
                  <a:lnTo>
                    <a:pt x="1400" y="1320"/>
                  </a:lnTo>
                  <a:lnTo>
                    <a:pt x="1441" y="1345"/>
                  </a:lnTo>
                  <a:lnTo>
                    <a:pt x="1485" y="1373"/>
                  </a:lnTo>
                  <a:lnTo>
                    <a:pt x="1437" y="1399"/>
                  </a:lnTo>
                  <a:lnTo>
                    <a:pt x="1386" y="1429"/>
                  </a:lnTo>
                  <a:lnTo>
                    <a:pt x="1330" y="1462"/>
                  </a:lnTo>
                  <a:lnTo>
                    <a:pt x="1272" y="1498"/>
                  </a:lnTo>
                  <a:lnTo>
                    <a:pt x="1210" y="1539"/>
                  </a:lnTo>
                  <a:lnTo>
                    <a:pt x="1145" y="1583"/>
                  </a:lnTo>
                  <a:lnTo>
                    <a:pt x="1080" y="1629"/>
                  </a:lnTo>
                  <a:lnTo>
                    <a:pt x="1014" y="1679"/>
                  </a:lnTo>
                  <a:lnTo>
                    <a:pt x="948" y="1731"/>
                  </a:lnTo>
                  <a:lnTo>
                    <a:pt x="916" y="1761"/>
                  </a:lnTo>
                  <a:lnTo>
                    <a:pt x="887" y="1794"/>
                  </a:lnTo>
                  <a:lnTo>
                    <a:pt x="862" y="1831"/>
                  </a:lnTo>
                  <a:lnTo>
                    <a:pt x="843" y="1869"/>
                  </a:lnTo>
                  <a:lnTo>
                    <a:pt x="828" y="1910"/>
                  </a:lnTo>
                  <a:lnTo>
                    <a:pt x="818" y="1952"/>
                  </a:lnTo>
                  <a:lnTo>
                    <a:pt x="0" y="1952"/>
                  </a:lnTo>
                  <a:lnTo>
                    <a:pt x="0" y="1697"/>
                  </a:lnTo>
                  <a:lnTo>
                    <a:pt x="2" y="1666"/>
                  </a:lnTo>
                  <a:lnTo>
                    <a:pt x="11" y="1635"/>
                  </a:lnTo>
                  <a:lnTo>
                    <a:pt x="25" y="1607"/>
                  </a:lnTo>
                  <a:lnTo>
                    <a:pt x="44" y="1582"/>
                  </a:lnTo>
                  <a:lnTo>
                    <a:pt x="66" y="1558"/>
                  </a:lnTo>
                  <a:lnTo>
                    <a:pt x="116" y="1519"/>
                  </a:lnTo>
                  <a:lnTo>
                    <a:pt x="164" y="1481"/>
                  </a:lnTo>
                  <a:lnTo>
                    <a:pt x="214" y="1446"/>
                  </a:lnTo>
                  <a:lnTo>
                    <a:pt x="263" y="1412"/>
                  </a:lnTo>
                  <a:lnTo>
                    <a:pt x="310" y="1381"/>
                  </a:lnTo>
                  <a:lnTo>
                    <a:pt x="355" y="1353"/>
                  </a:lnTo>
                  <a:lnTo>
                    <a:pt x="397" y="1327"/>
                  </a:lnTo>
                  <a:lnTo>
                    <a:pt x="438" y="1303"/>
                  </a:lnTo>
                  <a:lnTo>
                    <a:pt x="474" y="1282"/>
                  </a:lnTo>
                  <a:lnTo>
                    <a:pt x="508" y="1264"/>
                  </a:lnTo>
                  <a:lnTo>
                    <a:pt x="538" y="1248"/>
                  </a:lnTo>
                  <a:lnTo>
                    <a:pt x="561" y="1236"/>
                  </a:lnTo>
                  <a:lnTo>
                    <a:pt x="581" y="1226"/>
                  </a:lnTo>
                  <a:lnTo>
                    <a:pt x="595" y="1220"/>
                  </a:lnTo>
                  <a:lnTo>
                    <a:pt x="599" y="1216"/>
                  </a:lnTo>
                  <a:lnTo>
                    <a:pt x="601" y="1213"/>
                  </a:lnTo>
                  <a:lnTo>
                    <a:pt x="604" y="1208"/>
                  </a:lnTo>
                  <a:lnTo>
                    <a:pt x="604" y="1203"/>
                  </a:lnTo>
                  <a:lnTo>
                    <a:pt x="604" y="846"/>
                  </a:lnTo>
                  <a:lnTo>
                    <a:pt x="579" y="825"/>
                  </a:lnTo>
                  <a:lnTo>
                    <a:pt x="558" y="800"/>
                  </a:lnTo>
                  <a:lnTo>
                    <a:pt x="543" y="772"/>
                  </a:lnTo>
                  <a:lnTo>
                    <a:pt x="533" y="740"/>
                  </a:lnTo>
                  <a:lnTo>
                    <a:pt x="529" y="706"/>
                  </a:lnTo>
                  <a:lnTo>
                    <a:pt x="529" y="335"/>
                  </a:lnTo>
                  <a:lnTo>
                    <a:pt x="533" y="285"/>
                  </a:lnTo>
                  <a:lnTo>
                    <a:pt x="543" y="238"/>
                  </a:lnTo>
                  <a:lnTo>
                    <a:pt x="560" y="194"/>
                  </a:lnTo>
                  <a:lnTo>
                    <a:pt x="582" y="153"/>
                  </a:lnTo>
                  <a:lnTo>
                    <a:pt x="611" y="116"/>
                  </a:lnTo>
                  <a:lnTo>
                    <a:pt x="645" y="82"/>
                  </a:lnTo>
                  <a:lnTo>
                    <a:pt x="682" y="54"/>
                  </a:lnTo>
                  <a:lnTo>
                    <a:pt x="723" y="31"/>
                  </a:lnTo>
                  <a:lnTo>
                    <a:pt x="767" y="14"/>
                  </a:lnTo>
                  <a:lnTo>
                    <a:pt x="814" y="4"/>
                  </a:lnTo>
                  <a:lnTo>
                    <a:pt x="864"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latin typeface="Arial" charset="0"/>
                <a:ea typeface="Arial" charset="0"/>
                <a:cs typeface="Arial" charset="0"/>
              </a:endParaRPr>
            </a:p>
          </p:txBody>
        </p:sp>
      </p:grpSp>
      <p:grpSp>
        <p:nvGrpSpPr>
          <p:cNvPr id="83" name="Group 82"/>
          <p:cNvGrpSpPr/>
          <p:nvPr/>
        </p:nvGrpSpPr>
        <p:grpSpPr>
          <a:xfrm>
            <a:off x="4268832" y="2616994"/>
            <a:ext cx="606336" cy="525330"/>
            <a:chOff x="-2063750" y="3441700"/>
            <a:chExt cx="1984375" cy="1719263"/>
          </a:xfrm>
        </p:grpSpPr>
        <p:grpSp>
          <p:nvGrpSpPr>
            <p:cNvPr id="84" name="Group 83"/>
            <p:cNvGrpSpPr/>
            <p:nvPr/>
          </p:nvGrpSpPr>
          <p:grpSpPr>
            <a:xfrm>
              <a:off x="-2063750" y="3441700"/>
              <a:ext cx="1984375" cy="1719263"/>
              <a:chOff x="-2063750" y="3441700"/>
              <a:chExt cx="1984375" cy="1719263"/>
            </a:xfrm>
            <a:solidFill>
              <a:schemeClr val="bg1"/>
            </a:solidFill>
          </p:grpSpPr>
          <p:sp>
            <p:nvSpPr>
              <p:cNvPr id="89" name="Freeform 49"/>
              <p:cNvSpPr>
                <a:spLocks/>
              </p:cNvSpPr>
              <p:nvPr/>
            </p:nvSpPr>
            <p:spPr bwMode="auto">
              <a:xfrm>
                <a:off x="-2063750" y="3441700"/>
                <a:ext cx="1130300" cy="1298575"/>
              </a:xfrm>
              <a:custGeom>
                <a:avLst/>
                <a:gdLst>
                  <a:gd name="T0" fmla="*/ 2137 w 2137"/>
                  <a:gd name="T1" fmla="*/ 0 h 2452"/>
                  <a:gd name="T2" fmla="*/ 2080 w 2137"/>
                  <a:gd name="T3" fmla="*/ 52 h 2452"/>
                  <a:gd name="T4" fmla="*/ 2039 w 2137"/>
                  <a:gd name="T5" fmla="*/ 117 h 2452"/>
                  <a:gd name="T6" fmla="*/ 2014 w 2137"/>
                  <a:gd name="T7" fmla="*/ 191 h 2452"/>
                  <a:gd name="T8" fmla="*/ 1975 w 2137"/>
                  <a:gd name="T9" fmla="*/ 217 h 2452"/>
                  <a:gd name="T10" fmla="*/ 1906 w 2137"/>
                  <a:gd name="T11" fmla="*/ 201 h 2452"/>
                  <a:gd name="T12" fmla="*/ 1829 w 2137"/>
                  <a:gd name="T13" fmla="*/ 201 h 2452"/>
                  <a:gd name="T14" fmla="*/ 1756 w 2137"/>
                  <a:gd name="T15" fmla="*/ 221 h 2452"/>
                  <a:gd name="T16" fmla="*/ 1697 w 2137"/>
                  <a:gd name="T17" fmla="*/ 253 h 2452"/>
                  <a:gd name="T18" fmla="*/ 292 w 2137"/>
                  <a:gd name="T19" fmla="*/ 255 h 2452"/>
                  <a:gd name="T20" fmla="*/ 264 w 2137"/>
                  <a:gd name="T21" fmla="*/ 276 h 2452"/>
                  <a:gd name="T22" fmla="*/ 252 w 2137"/>
                  <a:gd name="T23" fmla="*/ 311 h 2452"/>
                  <a:gd name="T24" fmla="*/ 234 w 2137"/>
                  <a:gd name="T25" fmla="*/ 1294 h 2452"/>
                  <a:gd name="T26" fmla="*/ 218 w 2137"/>
                  <a:gd name="T27" fmla="*/ 1374 h 2452"/>
                  <a:gd name="T28" fmla="*/ 224 w 2137"/>
                  <a:gd name="T29" fmla="*/ 1455 h 2452"/>
                  <a:gd name="T30" fmla="*/ 252 w 2137"/>
                  <a:gd name="T31" fmla="*/ 1530 h 2452"/>
                  <a:gd name="T32" fmla="*/ 235 w 2137"/>
                  <a:gd name="T33" fmla="*/ 1705 h 2452"/>
                  <a:gd name="T34" fmla="*/ 218 w 2137"/>
                  <a:gd name="T35" fmla="*/ 1784 h 2452"/>
                  <a:gd name="T36" fmla="*/ 223 w 2137"/>
                  <a:gd name="T37" fmla="*/ 1865 h 2452"/>
                  <a:gd name="T38" fmla="*/ 252 w 2137"/>
                  <a:gd name="T39" fmla="*/ 1943 h 2452"/>
                  <a:gd name="T40" fmla="*/ 255 w 2137"/>
                  <a:gd name="T41" fmla="*/ 2160 h 2452"/>
                  <a:gd name="T42" fmla="*/ 276 w 2137"/>
                  <a:gd name="T43" fmla="*/ 2188 h 2452"/>
                  <a:gd name="T44" fmla="*/ 310 w 2137"/>
                  <a:gd name="T45" fmla="*/ 2199 h 2452"/>
                  <a:gd name="T46" fmla="*/ 436 w 2137"/>
                  <a:gd name="T47" fmla="*/ 2230 h 2452"/>
                  <a:gd name="T48" fmla="*/ 507 w 2137"/>
                  <a:gd name="T49" fmla="*/ 2276 h 2452"/>
                  <a:gd name="T50" fmla="*/ 585 w 2137"/>
                  <a:gd name="T51" fmla="*/ 2297 h 2452"/>
                  <a:gd name="T52" fmla="*/ 663 w 2137"/>
                  <a:gd name="T53" fmla="*/ 2297 h 2452"/>
                  <a:gd name="T54" fmla="*/ 714 w 2137"/>
                  <a:gd name="T55" fmla="*/ 2327 h 2452"/>
                  <a:gd name="T56" fmla="*/ 755 w 2137"/>
                  <a:gd name="T57" fmla="*/ 2396 h 2452"/>
                  <a:gd name="T58" fmla="*/ 813 w 2137"/>
                  <a:gd name="T59" fmla="*/ 2452 h 2452"/>
                  <a:gd name="T60" fmla="*/ 265 w 2137"/>
                  <a:gd name="T61" fmla="*/ 2449 h 2452"/>
                  <a:gd name="T62" fmla="*/ 180 w 2137"/>
                  <a:gd name="T63" fmla="*/ 2422 h 2452"/>
                  <a:gd name="T64" fmla="*/ 107 w 2137"/>
                  <a:gd name="T65" fmla="*/ 2376 h 2452"/>
                  <a:gd name="T66" fmla="*/ 50 w 2137"/>
                  <a:gd name="T67" fmla="*/ 2310 h 2452"/>
                  <a:gd name="T68" fmla="*/ 14 w 2137"/>
                  <a:gd name="T69" fmla="*/ 2230 h 2452"/>
                  <a:gd name="T70" fmla="*/ 0 w 2137"/>
                  <a:gd name="T71" fmla="*/ 2141 h 2452"/>
                  <a:gd name="T72" fmla="*/ 3 w 2137"/>
                  <a:gd name="T73" fmla="*/ 265 h 2452"/>
                  <a:gd name="T74" fmla="*/ 28 w 2137"/>
                  <a:gd name="T75" fmla="*/ 180 h 2452"/>
                  <a:gd name="T76" fmla="*/ 76 w 2137"/>
                  <a:gd name="T77" fmla="*/ 107 h 2452"/>
                  <a:gd name="T78" fmla="*/ 142 w 2137"/>
                  <a:gd name="T79" fmla="*/ 50 h 2452"/>
                  <a:gd name="T80" fmla="*/ 221 w 2137"/>
                  <a:gd name="T81" fmla="*/ 13 h 2452"/>
                  <a:gd name="T82" fmla="*/ 310 w 2137"/>
                  <a:gd name="T83" fmla="*/ 0 h 2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37" h="2452">
                    <a:moveTo>
                      <a:pt x="1408" y="0"/>
                    </a:moveTo>
                    <a:lnTo>
                      <a:pt x="2137" y="0"/>
                    </a:lnTo>
                    <a:lnTo>
                      <a:pt x="2107" y="25"/>
                    </a:lnTo>
                    <a:lnTo>
                      <a:pt x="2080" y="52"/>
                    </a:lnTo>
                    <a:lnTo>
                      <a:pt x="2057" y="84"/>
                    </a:lnTo>
                    <a:lnTo>
                      <a:pt x="2039" y="117"/>
                    </a:lnTo>
                    <a:lnTo>
                      <a:pt x="2024" y="154"/>
                    </a:lnTo>
                    <a:lnTo>
                      <a:pt x="2014" y="191"/>
                    </a:lnTo>
                    <a:lnTo>
                      <a:pt x="2008" y="232"/>
                    </a:lnTo>
                    <a:lnTo>
                      <a:pt x="1975" y="217"/>
                    </a:lnTo>
                    <a:lnTo>
                      <a:pt x="1941" y="207"/>
                    </a:lnTo>
                    <a:lnTo>
                      <a:pt x="1906" y="201"/>
                    </a:lnTo>
                    <a:lnTo>
                      <a:pt x="1870" y="199"/>
                    </a:lnTo>
                    <a:lnTo>
                      <a:pt x="1829" y="201"/>
                    </a:lnTo>
                    <a:lnTo>
                      <a:pt x="1789" y="209"/>
                    </a:lnTo>
                    <a:lnTo>
                      <a:pt x="1756" y="221"/>
                    </a:lnTo>
                    <a:lnTo>
                      <a:pt x="1726" y="235"/>
                    </a:lnTo>
                    <a:lnTo>
                      <a:pt x="1697" y="253"/>
                    </a:lnTo>
                    <a:lnTo>
                      <a:pt x="310" y="253"/>
                    </a:lnTo>
                    <a:lnTo>
                      <a:pt x="292" y="255"/>
                    </a:lnTo>
                    <a:lnTo>
                      <a:pt x="276" y="264"/>
                    </a:lnTo>
                    <a:lnTo>
                      <a:pt x="264" y="276"/>
                    </a:lnTo>
                    <a:lnTo>
                      <a:pt x="255" y="292"/>
                    </a:lnTo>
                    <a:lnTo>
                      <a:pt x="252" y="311"/>
                    </a:lnTo>
                    <a:lnTo>
                      <a:pt x="252" y="1256"/>
                    </a:lnTo>
                    <a:lnTo>
                      <a:pt x="234" y="1294"/>
                    </a:lnTo>
                    <a:lnTo>
                      <a:pt x="223" y="1334"/>
                    </a:lnTo>
                    <a:lnTo>
                      <a:pt x="218" y="1374"/>
                    </a:lnTo>
                    <a:lnTo>
                      <a:pt x="218" y="1415"/>
                    </a:lnTo>
                    <a:lnTo>
                      <a:pt x="224" y="1455"/>
                    </a:lnTo>
                    <a:lnTo>
                      <a:pt x="235" y="1494"/>
                    </a:lnTo>
                    <a:lnTo>
                      <a:pt x="252" y="1530"/>
                    </a:lnTo>
                    <a:lnTo>
                      <a:pt x="252" y="1669"/>
                    </a:lnTo>
                    <a:lnTo>
                      <a:pt x="235" y="1705"/>
                    </a:lnTo>
                    <a:lnTo>
                      <a:pt x="224" y="1744"/>
                    </a:lnTo>
                    <a:lnTo>
                      <a:pt x="218" y="1784"/>
                    </a:lnTo>
                    <a:lnTo>
                      <a:pt x="217" y="1825"/>
                    </a:lnTo>
                    <a:lnTo>
                      <a:pt x="223" y="1865"/>
                    </a:lnTo>
                    <a:lnTo>
                      <a:pt x="234" y="1904"/>
                    </a:lnTo>
                    <a:lnTo>
                      <a:pt x="252" y="1943"/>
                    </a:lnTo>
                    <a:lnTo>
                      <a:pt x="252" y="2141"/>
                    </a:lnTo>
                    <a:lnTo>
                      <a:pt x="255" y="2160"/>
                    </a:lnTo>
                    <a:lnTo>
                      <a:pt x="264" y="2175"/>
                    </a:lnTo>
                    <a:lnTo>
                      <a:pt x="276" y="2188"/>
                    </a:lnTo>
                    <a:lnTo>
                      <a:pt x="292" y="2197"/>
                    </a:lnTo>
                    <a:lnTo>
                      <a:pt x="310" y="2199"/>
                    </a:lnTo>
                    <a:lnTo>
                      <a:pt x="405" y="2199"/>
                    </a:lnTo>
                    <a:lnTo>
                      <a:pt x="436" y="2230"/>
                    </a:lnTo>
                    <a:lnTo>
                      <a:pt x="470" y="2255"/>
                    </a:lnTo>
                    <a:lnTo>
                      <a:pt x="507" y="2276"/>
                    </a:lnTo>
                    <a:lnTo>
                      <a:pt x="547" y="2289"/>
                    </a:lnTo>
                    <a:lnTo>
                      <a:pt x="585" y="2297"/>
                    </a:lnTo>
                    <a:lnTo>
                      <a:pt x="622" y="2300"/>
                    </a:lnTo>
                    <a:lnTo>
                      <a:pt x="663" y="2297"/>
                    </a:lnTo>
                    <a:lnTo>
                      <a:pt x="702" y="2288"/>
                    </a:lnTo>
                    <a:lnTo>
                      <a:pt x="714" y="2327"/>
                    </a:lnTo>
                    <a:lnTo>
                      <a:pt x="732" y="2363"/>
                    </a:lnTo>
                    <a:lnTo>
                      <a:pt x="755" y="2396"/>
                    </a:lnTo>
                    <a:lnTo>
                      <a:pt x="782" y="2426"/>
                    </a:lnTo>
                    <a:lnTo>
                      <a:pt x="813" y="2452"/>
                    </a:lnTo>
                    <a:lnTo>
                      <a:pt x="310" y="2452"/>
                    </a:lnTo>
                    <a:lnTo>
                      <a:pt x="265" y="2449"/>
                    </a:lnTo>
                    <a:lnTo>
                      <a:pt x="221" y="2438"/>
                    </a:lnTo>
                    <a:lnTo>
                      <a:pt x="180" y="2422"/>
                    </a:lnTo>
                    <a:lnTo>
                      <a:pt x="142" y="2402"/>
                    </a:lnTo>
                    <a:lnTo>
                      <a:pt x="107" y="2376"/>
                    </a:lnTo>
                    <a:lnTo>
                      <a:pt x="76" y="2345"/>
                    </a:lnTo>
                    <a:lnTo>
                      <a:pt x="50" y="2310"/>
                    </a:lnTo>
                    <a:lnTo>
                      <a:pt x="28" y="2272"/>
                    </a:lnTo>
                    <a:lnTo>
                      <a:pt x="14" y="2230"/>
                    </a:lnTo>
                    <a:lnTo>
                      <a:pt x="3" y="2187"/>
                    </a:lnTo>
                    <a:lnTo>
                      <a:pt x="0" y="2141"/>
                    </a:lnTo>
                    <a:lnTo>
                      <a:pt x="0" y="311"/>
                    </a:lnTo>
                    <a:lnTo>
                      <a:pt x="3" y="265"/>
                    </a:lnTo>
                    <a:lnTo>
                      <a:pt x="14" y="222"/>
                    </a:lnTo>
                    <a:lnTo>
                      <a:pt x="28" y="180"/>
                    </a:lnTo>
                    <a:lnTo>
                      <a:pt x="50" y="142"/>
                    </a:lnTo>
                    <a:lnTo>
                      <a:pt x="76" y="107"/>
                    </a:lnTo>
                    <a:lnTo>
                      <a:pt x="107" y="76"/>
                    </a:lnTo>
                    <a:lnTo>
                      <a:pt x="142" y="50"/>
                    </a:lnTo>
                    <a:lnTo>
                      <a:pt x="180" y="29"/>
                    </a:lnTo>
                    <a:lnTo>
                      <a:pt x="221" y="13"/>
                    </a:lnTo>
                    <a:lnTo>
                      <a:pt x="265" y="3"/>
                    </a:lnTo>
                    <a:lnTo>
                      <a:pt x="310" y="0"/>
                    </a:lnTo>
                    <a:lnTo>
                      <a:pt x="14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latin typeface="Arial" charset="0"/>
                  <a:ea typeface="Arial" charset="0"/>
                  <a:cs typeface="Arial" charset="0"/>
                </a:endParaRPr>
              </a:p>
            </p:txBody>
          </p:sp>
          <p:sp>
            <p:nvSpPr>
              <p:cNvPr id="90" name="Freeform 50"/>
              <p:cNvSpPr>
                <a:spLocks noEditPoints="1"/>
              </p:cNvSpPr>
              <p:nvPr/>
            </p:nvSpPr>
            <p:spPr bwMode="auto">
              <a:xfrm>
                <a:off x="-1543050" y="3441700"/>
                <a:ext cx="1463675" cy="1719263"/>
              </a:xfrm>
              <a:custGeom>
                <a:avLst/>
                <a:gdLst>
                  <a:gd name="T0" fmla="*/ 323 w 2765"/>
                  <a:gd name="T1" fmla="*/ 2844 h 3248"/>
                  <a:gd name="T2" fmla="*/ 238 w 2765"/>
                  <a:gd name="T3" fmla="*/ 2904 h 3248"/>
                  <a:gd name="T4" fmla="*/ 192 w 2765"/>
                  <a:gd name="T5" fmla="*/ 3000 h 3248"/>
                  <a:gd name="T6" fmla="*/ 1591 w 2765"/>
                  <a:gd name="T7" fmla="*/ 3058 h 3248"/>
                  <a:gd name="T8" fmla="*/ 1577 w 2765"/>
                  <a:gd name="T9" fmla="*/ 2966 h 3248"/>
                  <a:gd name="T10" fmla="*/ 1517 w 2765"/>
                  <a:gd name="T11" fmla="*/ 2879 h 3248"/>
                  <a:gd name="T12" fmla="*/ 1421 w 2765"/>
                  <a:gd name="T13" fmla="*/ 2835 h 3248"/>
                  <a:gd name="T14" fmla="*/ 1818 w 2765"/>
                  <a:gd name="T15" fmla="*/ 0 h 3248"/>
                  <a:gd name="T16" fmla="*/ 2544 w 2765"/>
                  <a:gd name="T17" fmla="*/ 13 h 3248"/>
                  <a:gd name="T18" fmla="*/ 2658 w 2765"/>
                  <a:gd name="T19" fmla="*/ 76 h 3248"/>
                  <a:gd name="T20" fmla="*/ 2735 w 2765"/>
                  <a:gd name="T21" fmla="*/ 180 h 3248"/>
                  <a:gd name="T22" fmla="*/ 2765 w 2765"/>
                  <a:gd name="T23" fmla="*/ 311 h 3248"/>
                  <a:gd name="T24" fmla="*/ 2751 w 2765"/>
                  <a:gd name="T25" fmla="*/ 2230 h 3248"/>
                  <a:gd name="T26" fmla="*/ 2688 w 2765"/>
                  <a:gd name="T27" fmla="*/ 2345 h 3248"/>
                  <a:gd name="T28" fmla="*/ 2585 w 2765"/>
                  <a:gd name="T29" fmla="*/ 2422 h 3248"/>
                  <a:gd name="T30" fmla="*/ 2454 w 2765"/>
                  <a:gd name="T31" fmla="*/ 2452 h 3248"/>
                  <a:gd name="T32" fmla="*/ 1476 w 2765"/>
                  <a:gd name="T33" fmla="*/ 2655 h 3248"/>
                  <a:gd name="T34" fmla="*/ 1607 w 2765"/>
                  <a:gd name="T35" fmla="*/ 2712 h 3248"/>
                  <a:gd name="T36" fmla="*/ 1707 w 2765"/>
                  <a:gd name="T37" fmla="*/ 2810 h 3248"/>
                  <a:gd name="T38" fmla="*/ 1767 w 2765"/>
                  <a:gd name="T39" fmla="*/ 2938 h 3248"/>
                  <a:gd name="T40" fmla="*/ 1780 w 2765"/>
                  <a:gd name="T41" fmla="*/ 3152 h 3248"/>
                  <a:gd name="T42" fmla="*/ 1752 w 2765"/>
                  <a:gd name="T43" fmla="*/ 3219 h 3248"/>
                  <a:gd name="T44" fmla="*/ 1685 w 2765"/>
                  <a:gd name="T45" fmla="*/ 3248 h 3248"/>
                  <a:gd name="T46" fmla="*/ 47 w 2765"/>
                  <a:gd name="T47" fmla="*/ 3234 h 3248"/>
                  <a:gd name="T48" fmla="*/ 3 w 2765"/>
                  <a:gd name="T49" fmla="*/ 3178 h 3248"/>
                  <a:gd name="T50" fmla="*/ 3 w 2765"/>
                  <a:gd name="T51" fmla="*/ 2987 h 3248"/>
                  <a:gd name="T52" fmla="*/ 48 w 2765"/>
                  <a:gd name="T53" fmla="*/ 2849 h 3248"/>
                  <a:gd name="T54" fmla="*/ 136 w 2765"/>
                  <a:gd name="T55" fmla="*/ 2740 h 3248"/>
                  <a:gd name="T56" fmla="*/ 258 w 2765"/>
                  <a:gd name="T57" fmla="*/ 2668 h 3248"/>
                  <a:gd name="T58" fmla="*/ 352 w 2765"/>
                  <a:gd name="T59" fmla="*/ 2479 h 3248"/>
                  <a:gd name="T60" fmla="*/ 440 w 2765"/>
                  <a:gd name="T61" fmla="*/ 2417 h 3248"/>
                  <a:gd name="T62" fmla="*/ 499 w 2765"/>
                  <a:gd name="T63" fmla="*/ 2326 h 3248"/>
                  <a:gd name="T64" fmla="*/ 550 w 2765"/>
                  <a:gd name="T65" fmla="*/ 2297 h 3248"/>
                  <a:gd name="T66" fmla="*/ 666 w 2765"/>
                  <a:gd name="T67" fmla="*/ 2289 h 3248"/>
                  <a:gd name="T68" fmla="*/ 778 w 2765"/>
                  <a:gd name="T69" fmla="*/ 2230 h 3248"/>
                  <a:gd name="T70" fmla="*/ 2472 w 2765"/>
                  <a:gd name="T71" fmla="*/ 2197 h 3248"/>
                  <a:gd name="T72" fmla="*/ 2510 w 2765"/>
                  <a:gd name="T73" fmla="*/ 2160 h 3248"/>
                  <a:gd name="T74" fmla="*/ 2529 w 2765"/>
                  <a:gd name="T75" fmla="*/ 1394 h 3248"/>
                  <a:gd name="T76" fmla="*/ 2546 w 2765"/>
                  <a:gd name="T77" fmla="*/ 1270 h 3248"/>
                  <a:gd name="T78" fmla="*/ 2512 w 2765"/>
                  <a:gd name="T79" fmla="*/ 1151 h 3248"/>
                  <a:gd name="T80" fmla="*/ 2537 w 2765"/>
                  <a:gd name="T81" fmla="*/ 853 h 3248"/>
                  <a:gd name="T82" fmla="*/ 2543 w 2765"/>
                  <a:gd name="T83" fmla="*/ 716 h 3248"/>
                  <a:gd name="T84" fmla="*/ 2512 w 2765"/>
                  <a:gd name="T85" fmla="*/ 311 h 3248"/>
                  <a:gd name="T86" fmla="*/ 2488 w 2765"/>
                  <a:gd name="T87" fmla="*/ 264 h 3248"/>
                  <a:gd name="T88" fmla="*/ 2256 w 2765"/>
                  <a:gd name="T89" fmla="*/ 253 h 3248"/>
                  <a:gd name="T90" fmla="*/ 2131 w 2765"/>
                  <a:gd name="T91" fmla="*/ 202 h 3248"/>
                  <a:gd name="T92" fmla="*/ 2014 w 2765"/>
                  <a:gd name="T93" fmla="*/ 207 h 3248"/>
                  <a:gd name="T94" fmla="*/ 1941 w 2765"/>
                  <a:gd name="T95" fmla="*/ 191 h 3248"/>
                  <a:gd name="T96" fmla="*/ 1898 w 2765"/>
                  <a:gd name="T97" fmla="*/ 84 h 3248"/>
                  <a:gd name="T98" fmla="*/ 1818 w 2765"/>
                  <a:gd name="T99" fmla="*/ 0 h 3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765" h="3248">
                    <a:moveTo>
                      <a:pt x="395" y="2831"/>
                    </a:moveTo>
                    <a:lnTo>
                      <a:pt x="358" y="2835"/>
                    </a:lnTo>
                    <a:lnTo>
                      <a:pt x="323" y="2844"/>
                    </a:lnTo>
                    <a:lnTo>
                      <a:pt x="291" y="2859"/>
                    </a:lnTo>
                    <a:lnTo>
                      <a:pt x="263" y="2879"/>
                    </a:lnTo>
                    <a:lnTo>
                      <a:pt x="238" y="2904"/>
                    </a:lnTo>
                    <a:lnTo>
                      <a:pt x="217" y="2933"/>
                    </a:lnTo>
                    <a:lnTo>
                      <a:pt x="202" y="2966"/>
                    </a:lnTo>
                    <a:lnTo>
                      <a:pt x="192" y="3000"/>
                    </a:lnTo>
                    <a:lnTo>
                      <a:pt x="189" y="3037"/>
                    </a:lnTo>
                    <a:lnTo>
                      <a:pt x="189" y="3058"/>
                    </a:lnTo>
                    <a:lnTo>
                      <a:pt x="1591" y="3058"/>
                    </a:lnTo>
                    <a:lnTo>
                      <a:pt x="1591" y="3037"/>
                    </a:lnTo>
                    <a:lnTo>
                      <a:pt x="1588" y="3000"/>
                    </a:lnTo>
                    <a:lnTo>
                      <a:pt x="1577" y="2966"/>
                    </a:lnTo>
                    <a:lnTo>
                      <a:pt x="1562" y="2933"/>
                    </a:lnTo>
                    <a:lnTo>
                      <a:pt x="1542" y="2904"/>
                    </a:lnTo>
                    <a:lnTo>
                      <a:pt x="1517" y="2879"/>
                    </a:lnTo>
                    <a:lnTo>
                      <a:pt x="1489" y="2859"/>
                    </a:lnTo>
                    <a:lnTo>
                      <a:pt x="1457" y="2844"/>
                    </a:lnTo>
                    <a:lnTo>
                      <a:pt x="1421" y="2835"/>
                    </a:lnTo>
                    <a:lnTo>
                      <a:pt x="1385" y="2831"/>
                    </a:lnTo>
                    <a:lnTo>
                      <a:pt x="395" y="2831"/>
                    </a:lnTo>
                    <a:close/>
                    <a:moveTo>
                      <a:pt x="1818" y="0"/>
                    </a:moveTo>
                    <a:lnTo>
                      <a:pt x="2454" y="0"/>
                    </a:lnTo>
                    <a:lnTo>
                      <a:pt x="2500" y="3"/>
                    </a:lnTo>
                    <a:lnTo>
                      <a:pt x="2544" y="13"/>
                    </a:lnTo>
                    <a:lnTo>
                      <a:pt x="2585" y="29"/>
                    </a:lnTo>
                    <a:lnTo>
                      <a:pt x="2622" y="50"/>
                    </a:lnTo>
                    <a:lnTo>
                      <a:pt x="2658" y="76"/>
                    </a:lnTo>
                    <a:lnTo>
                      <a:pt x="2688" y="107"/>
                    </a:lnTo>
                    <a:lnTo>
                      <a:pt x="2715" y="142"/>
                    </a:lnTo>
                    <a:lnTo>
                      <a:pt x="2735" y="180"/>
                    </a:lnTo>
                    <a:lnTo>
                      <a:pt x="2751" y="222"/>
                    </a:lnTo>
                    <a:lnTo>
                      <a:pt x="2761" y="265"/>
                    </a:lnTo>
                    <a:lnTo>
                      <a:pt x="2765" y="311"/>
                    </a:lnTo>
                    <a:lnTo>
                      <a:pt x="2765" y="2141"/>
                    </a:lnTo>
                    <a:lnTo>
                      <a:pt x="2761" y="2187"/>
                    </a:lnTo>
                    <a:lnTo>
                      <a:pt x="2751" y="2230"/>
                    </a:lnTo>
                    <a:lnTo>
                      <a:pt x="2735" y="2272"/>
                    </a:lnTo>
                    <a:lnTo>
                      <a:pt x="2715" y="2310"/>
                    </a:lnTo>
                    <a:lnTo>
                      <a:pt x="2688" y="2345"/>
                    </a:lnTo>
                    <a:lnTo>
                      <a:pt x="2658" y="2376"/>
                    </a:lnTo>
                    <a:lnTo>
                      <a:pt x="2622" y="2402"/>
                    </a:lnTo>
                    <a:lnTo>
                      <a:pt x="2585" y="2422"/>
                    </a:lnTo>
                    <a:lnTo>
                      <a:pt x="2544" y="2438"/>
                    </a:lnTo>
                    <a:lnTo>
                      <a:pt x="2500" y="2449"/>
                    </a:lnTo>
                    <a:lnTo>
                      <a:pt x="2454" y="2452"/>
                    </a:lnTo>
                    <a:lnTo>
                      <a:pt x="1427" y="2452"/>
                    </a:lnTo>
                    <a:lnTo>
                      <a:pt x="1427" y="2646"/>
                    </a:lnTo>
                    <a:lnTo>
                      <a:pt x="1476" y="2655"/>
                    </a:lnTo>
                    <a:lnTo>
                      <a:pt x="1522" y="2668"/>
                    </a:lnTo>
                    <a:lnTo>
                      <a:pt x="1566" y="2688"/>
                    </a:lnTo>
                    <a:lnTo>
                      <a:pt x="1607" y="2712"/>
                    </a:lnTo>
                    <a:lnTo>
                      <a:pt x="1643" y="2740"/>
                    </a:lnTo>
                    <a:lnTo>
                      <a:pt x="1677" y="2773"/>
                    </a:lnTo>
                    <a:lnTo>
                      <a:pt x="1707" y="2810"/>
                    </a:lnTo>
                    <a:lnTo>
                      <a:pt x="1732" y="2849"/>
                    </a:lnTo>
                    <a:lnTo>
                      <a:pt x="1752" y="2893"/>
                    </a:lnTo>
                    <a:lnTo>
                      <a:pt x="1767" y="2938"/>
                    </a:lnTo>
                    <a:lnTo>
                      <a:pt x="1776" y="2987"/>
                    </a:lnTo>
                    <a:lnTo>
                      <a:pt x="1780" y="3037"/>
                    </a:lnTo>
                    <a:lnTo>
                      <a:pt x="1780" y="3152"/>
                    </a:lnTo>
                    <a:lnTo>
                      <a:pt x="1776" y="3178"/>
                    </a:lnTo>
                    <a:lnTo>
                      <a:pt x="1767" y="3200"/>
                    </a:lnTo>
                    <a:lnTo>
                      <a:pt x="1752" y="3219"/>
                    </a:lnTo>
                    <a:lnTo>
                      <a:pt x="1733" y="3234"/>
                    </a:lnTo>
                    <a:lnTo>
                      <a:pt x="1710" y="3244"/>
                    </a:lnTo>
                    <a:lnTo>
                      <a:pt x="1685" y="3248"/>
                    </a:lnTo>
                    <a:lnTo>
                      <a:pt x="94" y="3248"/>
                    </a:lnTo>
                    <a:lnTo>
                      <a:pt x="69" y="3244"/>
                    </a:lnTo>
                    <a:lnTo>
                      <a:pt x="47" y="3234"/>
                    </a:lnTo>
                    <a:lnTo>
                      <a:pt x="27" y="3219"/>
                    </a:lnTo>
                    <a:lnTo>
                      <a:pt x="12" y="3200"/>
                    </a:lnTo>
                    <a:lnTo>
                      <a:pt x="3" y="3178"/>
                    </a:lnTo>
                    <a:lnTo>
                      <a:pt x="0" y="3152"/>
                    </a:lnTo>
                    <a:lnTo>
                      <a:pt x="0" y="3037"/>
                    </a:lnTo>
                    <a:lnTo>
                      <a:pt x="3" y="2987"/>
                    </a:lnTo>
                    <a:lnTo>
                      <a:pt x="12" y="2938"/>
                    </a:lnTo>
                    <a:lnTo>
                      <a:pt x="27" y="2893"/>
                    </a:lnTo>
                    <a:lnTo>
                      <a:pt x="48" y="2849"/>
                    </a:lnTo>
                    <a:lnTo>
                      <a:pt x="73" y="2810"/>
                    </a:lnTo>
                    <a:lnTo>
                      <a:pt x="102" y="2773"/>
                    </a:lnTo>
                    <a:lnTo>
                      <a:pt x="136" y="2740"/>
                    </a:lnTo>
                    <a:lnTo>
                      <a:pt x="173" y="2712"/>
                    </a:lnTo>
                    <a:lnTo>
                      <a:pt x="214" y="2688"/>
                    </a:lnTo>
                    <a:lnTo>
                      <a:pt x="258" y="2668"/>
                    </a:lnTo>
                    <a:lnTo>
                      <a:pt x="304" y="2655"/>
                    </a:lnTo>
                    <a:lnTo>
                      <a:pt x="352" y="2646"/>
                    </a:lnTo>
                    <a:lnTo>
                      <a:pt x="352" y="2479"/>
                    </a:lnTo>
                    <a:lnTo>
                      <a:pt x="384" y="2462"/>
                    </a:lnTo>
                    <a:lnTo>
                      <a:pt x="414" y="2441"/>
                    </a:lnTo>
                    <a:lnTo>
                      <a:pt x="440" y="2417"/>
                    </a:lnTo>
                    <a:lnTo>
                      <a:pt x="464" y="2389"/>
                    </a:lnTo>
                    <a:lnTo>
                      <a:pt x="483" y="2359"/>
                    </a:lnTo>
                    <a:lnTo>
                      <a:pt x="499" y="2326"/>
                    </a:lnTo>
                    <a:lnTo>
                      <a:pt x="506" y="2308"/>
                    </a:lnTo>
                    <a:lnTo>
                      <a:pt x="512" y="2288"/>
                    </a:lnTo>
                    <a:lnTo>
                      <a:pt x="550" y="2297"/>
                    </a:lnTo>
                    <a:lnTo>
                      <a:pt x="591" y="2300"/>
                    </a:lnTo>
                    <a:lnTo>
                      <a:pt x="629" y="2297"/>
                    </a:lnTo>
                    <a:lnTo>
                      <a:pt x="666" y="2289"/>
                    </a:lnTo>
                    <a:lnTo>
                      <a:pt x="706" y="2276"/>
                    </a:lnTo>
                    <a:lnTo>
                      <a:pt x="744" y="2255"/>
                    </a:lnTo>
                    <a:lnTo>
                      <a:pt x="778" y="2230"/>
                    </a:lnTo>
                    <a:lnTo>
                      <a:pt x="808" y="2199"/>
                    </a:lnTo>
                    <a:lnTo>
                      <a:pt x="2454" y="2199"/>
                    </a:lnTo>
                    <a:lnTo>
                      <a:pt x="2472" y="2197"/>
                    </a:lnTo>
                    <a:lnTo>
                      <a:pt x="2488" y="2188"/>
                    </a:lnTo>
                    <a:lnTo>
                      <a:pt x="2501" y="2175"/>
                    </a:lnTo>
                    <a:lnTo>
                      <a:pt x="2510" y="2160"/>
                    </a:lnTo>
                    <a:lnTo>
                      <a:pt x="2512" y="2141"/>
                    </a:lnTo>
                    <a:lnTo>
                      <a:pt x="2512" y="1434"/>
                    </a:lnTo>
                    <a:lnTo>
                      <a:pt x="2529" y="1394"/>
                    </a:lnTo>
                    <a:lnTo>
                      <a:pt x="2541" y="1353"/>
                    </a:lnTo>
                    <a:lnTo>
                      <a:pt x="2546" y="1311"/>
                    </a:lnTo>
                    <a:lnTo>
                      <a:pt x="2546" y="1270"/>
                    </a:lnTo>
                    <a:lnTo>
                      <a:pt x="2541" y="1228"/>
                    </a:lnTo>
                    <a:lnTo>
                      <a:pt x="2529" y="1188"/>
                    </a:lnTo>
                    <a:lnTo>
                      <a:pt x="2512" y="1151"/>
                    </a:lnTo>
                    <a:lnTo>
                      <a:pt x="2512" y="915"/>
                    </a:lnTo>
                    <a:lnTo>
                      <a:pt x="2527" y="884"/>
                    </a:lnTo>
                    <a:lnTo>
                      <a:pt x="2537" y="853"/>
                    </a:lnTo>
                    <a:lnTo>
                      <a:pt x="2546" y="807"/>
                    </a:lnTo>
                    <a:lnTo>
                      <a:pt x="2547" y="761"/>
                    </a:lnTo>
                    <a:lnTo>
                      <a:pt x="2543" y="716"/>
                    </a:lnTo>
                    <a:lnTo>
                      <a:pt x="2530" y="672"/>
                    </a:lnTo>
                    <a:lnTo>
                      <a:pt x="2512" y="629"/>
                    </a:lnTo>
                    <a:lnTo>
                      <a:pt x="2512" y="311"/>
                    </a:lnTo>
                    <a:lnTo>
                      <a:pt x="2510" y="292"/>
                    </a:lnTo>
                    <a:lnTo>
                      <a:pt x="2501" y="276"/>
                    </a:lnTo>
                    <a:lnTo>
                      <a:pt x="2488" y="264"/>
                    </a:lnTo>
                    <a:lnTo>
                      <a:pt x="2472" y="255"/>
                    </a:lnTo>
                    <a:lnTo>
                      <a:pt x="2454" y="253"/>
                    </a:lnTo>
                    <a:lnTo>
                      <a:pt x="2256" y="253"/>
                    </a:lnTo>
                    <a:lnTo>
                      <a:pt x="2218" y="230"/>
                    </a:lnTo>
                    <a:lnTo>
                      <a:pt x="2175" y="213"/>
                    </a:lnTo>
                    <a:lnTo>
                      <a:pt x="2131" y="202"/>
                    </a:lnTo>
                    <a:lnTo>
                      <a:pt x="2086" y="199"/>
                    </a:lnTo>
                    <a:lnTo>
                      <a:pt x="2049" y="201"/>
                    </a:lnTo>
                    <a:lnTo>
                      <a:pt x="2014" y="207"/>
                    </a:lnTo>
                    <a:lnTo>
                      <a:pt x="1980" y="217"/>
                    </a:lnTo>
                    <a:lnTo>
                      <a:pt x="1947" y="232"/>
                    </a:lnTo>
                    <a:lnTo>
                      <a:pt x="1941" y="191"/>
                    </a:lnTo>
                    <a:lnTo>
                      <a:pt x="1931" y="154"/>
                    </a:lnTo>
                    <a:lnTo>
                      <a:pt x="1917" y="117"/>
                    </a:lnTo>
                    <a:lnTo>
                      <a:pt x="1898" y="84"/>
                    </a:lnTo>
                    <a:lnTo>
                      <a:pt x="1875" y="52"/>
                    </a:lnTo>
                    <a:lnTo>
                      <a:pt x="1848" y="25"/>
                    </a:lnTo>
                    <a:lnTo>
                      <a:pt x="18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latin typeface="Arial" charset="0"/>
                  <a:ea typeface="Arial" charset="0"/>
                  <a:cs typeface="Arial" charset="0"/>
                </a:endParaRPr>
              </a:p>
            </p:txBody>
          </p:sp>
        </p:grpSp>
        <p:grpSp>
          <p:nvGrpSpPr>
            <p:cNvPr id="85" name="Group 84"/>
            <p:cNvGrpSpPr/>
            <p:nvPr/>
          </p:nvGrpSpPr>
          <p:grpSpPr>
            <a:xfrm>
              <a:off x="-1849438" y="3509963"/>
              <a:ext cx="1555750" cy="1158875"/>
              <a:chOff x="-1849438" y="3509963"/>
              <a:chExt cx="1555750" cy="1158875"/>
            </a:xfrm>
            <a:solidFill>
              <a:srgbClr val="2BAAE2"/>
            </a:solidFill>
          </p:grpSpPr>
          <p:sp>
            <p:nvSpPr>
              <p:cNvPr id="86" name="Freeform 48"/>
              <p:cNvSpPr>
                <a:spLocks/>
              </p:cNvSpPr>
              <p:nvPr/>
            </p:nvSpPr>
            <p:spPr bwMode="auto">
              <a:xfrm>
                <a:off x="-927100" y="3817938"/>
                <a:ext cx="341312" cy="339725"/>
              </a:xfrm>
              <a:custGeom>
                <a:avLst/>
                <a:gdLst>
                  <a:gd name="T0" fmla="*/ 322 w 644"/>
                  <a:gd name="T1" fmla="*/ 0 h 643"/>
                  <a:gd name="T2" fmla="*/ 370 w 644"/>
                  <a:gd name="T3" fmla="*/ 4 h 643"/>
                  <a:gd name="T4" fmla="*/ 415 w 644"/>
                  <a:gd name="T5" fmla="*/ 14 h 643"/>
                  <a:gd name="T6" fmla="*/ 457 w 644"/>
                  <a:gd name="T7" fmla="*/ 30 h 643"/>
                  <a:gd name="T8" fmla="*/ 497 w 644"/>
                  <a:gd name="T9" fmla="*/ 51 h 643"/>
                  <a:gd name="T10" fmla="*/ 533 w 644"/>
                  <a:gd name="T11" fmla="*/ 79 h 643"/>
                  <a:gd name="T12" fmla="*/ 564 w 644"/>
                  <a:gd name="T13" fmla="*/ 111 h 643"/>
                  <a:gd name="T14" fmla="*/ 592 w 644"/>
                  <a:gd name="T15" fmla="*/ 147 h 643"/>
                  <a:gd name="T16" fmla="*/ 614 w 644"/>
                  <a:gd name="T17" fmla="*/ 187 h 643"/>
                  <a:gd name="T18" fmla="*/ 630 w 644"/>
                  <a:gd name="T19" fmla="*/ 229 h 643"/>
                  <a:gd name="T20" fmla="*/ 641 w 644"/>
                  <a:gd name="T21" fmla="*/ 275 h 643"/>
                  <a:gd name="T22" fmla="*/ 644 w 644"/>
                  <a:gd name="T23" fmla="*/ 322 h 643"/>
                  <a:gd name="T24" fmla="*/ 641 w 644"/>
                  <a:gd name="T25" fmla="*/ 369 h 643"/>
                  <a:gd name="T26" fmla="*/ 630 w 644"/>
                  <a:gd name="T27" fmla="*/ 415 h 643"/>
                  <a:gd name="T28" fmla="*/ 614 w 644"/>
                  <a:gd name="T29" fmla="*/ 458 h 643"/>
                  <a:gd name="T30" fmla="*/ 592 w 644"/>
                  <a:gd name="T31" fmla="*/ 498 h 643"/>
                  <a:gd name="T32" fmla="*/ 564 w 644"/>
                  <a:gd name="T33" fmla="*/ 533 h 643"/>
                  <a:gd name="T34" fmla="*/ 533 w 644"/>
                  <a:gd name="T35" fmla="*/ 565 h 643"/>
                  <a:gd name="T36" fmla="*/ 497 w 644"/>
                  <a:gd name="T37" fmla="*/ 592 h 643"/>
                  <a:gd name="T38" fmla="*/ 457 w 644"/>
                  <a:gd name="T39" fmla="*/ 614 h 643"/>
                  <a:gd name="T40" fmla="*/ 415 w 644"/>
                  <a:gd name="T41" fmla="*/ 630 h 643"/>
                  <a:gd name="T42" fmla="*/ 370 w 644"/>
                  <a:gd name="T43" fmla="*/ 640 h 643"/>
                  <a:gd name="T44" fmla="*/ 322 w 644"/>
                  <a:gd name="T45" fmla="*/ 643 h 643"/>
                  <a:gd name="T46" fmla="*/ 274 w 644"/>
                  <a:gd name="T47" fmla="*/ 640 h 643"/>
                  <a:gd name="T48" fmla="*/ 229 w 644"/>
                  <a:gd name="T49" fmla="*/ 630 h 643"/>
                  <a:gd name="T50" fmla="*/ 187 w 644"/>
                  <a:gd name="T51" fmla="*/ 614 h 643"/>
                  <a:gd name="T52" fmla="*/ 147 w 644"/>
                  <a:gd name="T53" fmla="*/ 592 h 643"/>
                  <a:gd name="T54" fmla="*/ 112 w 644"/>
                  <a:gd name="T55" fmla="*/ 565 h 643"/>
                  <a:gd name="T56" fmla="*/ 80 w 644"/>
                  <a:gd name="T57" fmla="*/ 533 h 643"/>
                  <a:gd name="T58" fmla="*/ 53 w 644"/>
                  <a:gd name="T59" fmla="*/ 498 h 643"/>
                  <a:gd name="T60" fmla="*/ 31 w 644"/>
                  <a:gd name="T61" fmla="*/ 458 h 643"/>
                  <a:gd name="T62" fmla="*/ 14 w 644"/>
                  <a:gd name="T63" fmla="*/ 415 h 643"/>
                  <a:gd name="T64" fmla="*/ 4 w 644"/>
                  <a:gd name="T65" fmla="*/ 369 h 643"/>
                  <a:gd name="T66" fmla="*/ 0 w 644"/>
                  <a:gd name="T67" fmla="*/ 322 h 643"/>
                  <a:gd name="T68" fmla="*/ 4 w 644"/>
                  <a:gd name="T69" fmla="*/ 275 h 643"/>
                  <a:gd name="T70" fmla="*/ 14 w 644"/>
                  <a:gd name="T71" fmla="*/ 229 h 643"/>
                  <a:gd name="T72" fmla="*/ 31 w 644"/>
                  <a:gd name="T73" fmla="*/ 187 h 643"/>
                  <a:gd name="T74" fmla="*/ 53 w 644"/>
                  <a:gd name="T75" fmla="*/ 147 h 643"/>
                  <a:gd name="T76" fmla="*/ 80 w 644"/>
                  <a:gd name="T77" fmla="*/ 111 h 643"/>
                  <a:gd name="T78" fmla="*/ 112 w 644"/>
                  <a:gd name="T79" fmla="*/ 79 h 643"/>
                  <a:gd name="T80" fmla="*/ 147 w 644"/>
                  <a:gd name="T81" fmla="*/ 51 h 643"/>
                  <a:gd name="T82" fmla="*/ 187 w 644"/>
                  <a:gd name="T83" fmla="*/ 30 h 643"/>
                  <a:gd name="T84" fmla="*/ 229 w 644"/>
                  <a:gd name="T85" fmla="*/ 14 h 643"/>
                  <a:gd name="T86" fmla="*/ 274 w 644"/>
                  <a:gd name="T87" fmla="*/ 4 h 643"/>
                  <a:gd name="T88" fmla="*/ 322 w 644"/>
                  <a:gd name="T89" fmla="*/ 0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44" h="643">
                    <a:moveTo>
                      <a:pt x="322" y="0"/>
                    </a:moveTo>
                    <a:lnTo>
                      <a:pt x="370" y="4"/>
                    </a:lnTo>
                    <a:lnTo>
                      <a:pt x="415" y="14"/>
                    </a:lnTo>
                    <a:lnTo>
                      <a:pt x="457" y="30"/>
                    </a:lnTo>
                    <a:lnTo>
                      <a:pt x="497" y="51"/>
                    </a:lnTo>
                    <a:lnTo>
                      <a:pt x="533" y="79"/>
                    </a:lnTo>
                    <a:lnTo>
                      <a:pt x="564" y="111"/>
                    </a:lnTo>
                    <a:lnTo>
                      <a:pt x="592" y="147"/>
                    </a:lnTo>
                    <a:lnTo>
                      <a:pt x="614" y="187"/>
                    </a:lnTo>
                    <a:lnTo>
                      <a:pt x="630" y="229"/>
                    </a:lnTo>
                    <a:lnTo>
                      <a:pt x="641" y="275"/>
                    </a:lnTo>
                    <a:lnTo>
                      <a:pt x="644" y="322"/>
                    </a:lnTo>
                    <a:lnTo>
                      <a:pt x="641" y="369"/>
                    </a:lnTo>
                    <a:lnTo>
                      <a:pt x="630" y="415"/>
                    </a:lnTo>
                    <a:lnTo>
                      <a:pt x="614" y="458"/>
                    </a:lnTo>
                    <a:lnTo>
                      <a:pt x="592" y="498"/>
                    </a:lnTo>
                    <a:lnTo>
                      <a:pt x="564" y="533"/>
                    </a:lnTo>
                    <a:lnTo>
                      <a:pt x="533" y="565"/>
                    </a:lnTo>
                    <a:lnTo>
                      <a:pt x="497" y="592"/>
                    </a:lnTo>
                    <a:lnTo>
                      <a:pt x="457" y="614"/>
                    </a:lnTo>
                    <a:lnTo>
                      <a:pt x="415" y="630"/>
                    </a:lnTo>
                    <a:lnTo>
                      <a:pt x="370" y="640"/>
                    </a:lnTo>
                    <a:lnTo>
                      <a:pt x="322" y="643"/>
                    </a:lnTo>
                    <a:lnTo>
                      <a:pt x="274" y="640"/>
                    </a:lnTo>
                    <a:lnTo>
                      <a:pt x="229" y="630"/>
                    </a:lnTo>
                    <a:lnTo>
                      <a:pt x="187" y="614"/>
                    </a:lnTo>
                    <a:lnTo>
                      <a:pt x="147" y="592"/>
                    </a:lnTo>
                    <a:lnTo>
                      <a:pt x="112" y="565"/>
                    </a:lnTo>
                    <a:lnTo>
                      <a:pt x="80" y="533"/>
                    </a:lnTo>
                    <a:lnTo>
                      <a:pt x="53" y="498"/>
                    </a:lnTo>
                    <a:lnTo>
                      <a:pt x="31" y="458"/>
                    </a:lnTo>
                    <a:lnTo>
                      <a:pt x="14" y="415"/>
                    </a:lnTo>
                    <a:lnTo>
                      <a:pt x="4" y="369"/>
                    </a:lnTo>
                    <a:lnTo>
                      <a:pt x="0" y="322"/>
                    </a:lnTo>
                    <a:lnTo>
                      <a:pt x="4" y="275"/>
                    </a:lnTo>
                    <a:lnTo>
                      <a:pt x="14" y="229"/>
                    </a:lnTo>
                    <a:lnTo>
                      <a:pt x="31" y="187"/>
                    </a:lnTo>
                    <a:lnTo>
                      <a:pt x="53" y="147"/>
                    </a:lnTo>
                    <a:lnTo>
                      <a:pt x="80" y="111"/>
                    </a:lnTo>
                    <a:lnTo>
                      <a:pt x="112" y="79"/>
                    </a:lnTo>
                    <a:lnTo>
                      <a:pt x="147" y="51"/>
                    </a:lnTo>
                    <a:lnTo>
                      <a:pt x="187" y="30"/>
                    </a:lnTo>
                    <a:lnTo>
                      <a:pt x="229" y="14"/>
                    </a:lnTo>
                    <a:lnTo>
                      <a:pt x="274" y="4"/>
                    </a:lnTo>
                    <a:lnTo>
                      <a:pt x="32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latin typeface="Arial" charset="0"/>
                  <a:ea typeface="Arial" charset="0"/>
                  <a:cs typeface="Arial" charset="0"/>
                </a:endParaRPr>
              </a:p>
            </p:txBody>
          </p:sp>
          <p:sp>
            <p:nvSpPr>
              <p:cNvPr id="87" name="Freeform 51"/>
              <p:cNvSpPr>
                <a:spLocks noEditPoints="1"/>
              </p:cNvSpPr>
              <p:nvPr/>
            </p:nvSpPr>
            <p:spPr bwMode="auto">
              <a:xfrm>
                <a:off x="-1219200" y="3509963"/>
                <a:ext cx="925512" cy="957263"/>
              </a:xfrm>
              <a:custGeom>
                <a:avLst/>
                <a:gdLst>
                  <a:gd name="T0" fmla="*/ 763 w 1747"/>
                  <a:gd name="T1" fmla="*/ 471 h 1809"/>
                  <a:gd name="T2" fmla="*/ 617 w 1747"/>
                  <a:gd name="T3" fmla="*/ 538 h 1809"/>
                  <a:gd name="T4" fmla="*/ 506 w 1747"/>
                  <a:gd name="T5" fmla="*/ 649 h 1809"/>
                  <a:gd name="T6" fmla="*/ 440 w 1747"/>
                  <a:gd name="T7" fmla="*/ 795 h 1809"/>
                  <a:gd name="T8" fmla="*/ 430 w 1747"/>
                  <a:gd name="T9" fmla="*/ 961 h 1809"/>
                  <a:gd name="T10" fmla="*/ 479 w 1747"/>
                  <a:gd name="T11" fmla="*/ 1116 h 1809"/>
                  <a:gd name="T12" fmla="*/ 576 w 1747"/>
                  <a:gd name="T13" fmla="*/ 1240 h 1809"/>
                  <a:gd name="T14" fmla="*/ 712 w 1747"/>
                  <a:gd name="T15" fmla="*/ 1323 h 1809"/>
                  <a:gd name="T16" fmla="*/ 873 w 1747"/>
                  <a:gd name="T17" fmla="*/ 1353 h 1809"/>
                  <a:gd name="T18" fmla="*/ 1035 w 1747"/>
                  <a:gd name="T19" fmla="*/ 1323 h 1809"/>
                  <a:gd name="T20" fmla="*/ 1170 w 1747"/>
                  <a:gd name="T21" fmla="*/ 1240 h 1809"/>
                  <a:gd name="T22" fmla="*/ 1268 w 1747"/>
                  <a:gd name="T23" fmla="*/ 1116 h 1809"/>
                  <a:gd name="T24" fmla="*/ 1317 w 1747"/>
                  <a:gd name="T25" fmla="*/ 961 h 1809"/>
                  <a:gd name="T26" fmla="*/ 1306 w 1747"/>
                  <a:gd name="T27" fmla="*/ 795 h 1809"/>
                  <a:gd name="T28" fmla="*/ 1240 w 1747"/>
                  <a:gd name="T29" fmla="*/ 649 h 1809"/>
                  <a:gd name="T30" fmla="*/ 1129 w 1747"/>
                  <a:gd name="T31" fmla="*/ 538 h 1809"/>
                  <a:gd name="T32" fmla="*/ 983 w 1747"/>
                  <a:gd name="T33" fmla="*/ 471 h 1809"/>
                  <a:gd name="T34" fmla="*/ 723 w 1747"/>
                  <a:gd name="T35" fmla="*/ 0 h 1809"/>
                  <a:gd name="T36" fmla="*/ 1077 w 1747"/>
                  <a:gd name="T37" fmla="*/ 13 h 1809"/>
                  <a:gd name="T38" fmla="*/ 1134 w 1747"/>
                  <a:gd name="T39" fmla="*/ 70 h 1809"/>
                  <a:gd name="T40" fmla="*/ 1146 w 1747"/>
                  <a:gd name="T41" fmla="*/ 252 h 1809"/>
                  <a:gd name="T42" fmla="*/ 1263 w 1747"/>
                  <a:gd name="T43" fmla="*/ 317 h 1809"/>
                  <a:gd name="T44" fmla="*/ 1432 w 1747"/>
                  <a:gd name="T45" fmla="*/ 269 h 1809"/>
                  <a:gd name="T46" fmla="*/ 1499 w 1747"/>
                  <a:gd name="T47" fmla="*/ 263 h 1809"/>
                  <a:gd name="T48" fmla="*/ 1565 w 1747"/>
                  <a:gd name="T49" fmla="*/ 301 h 1809"/>
                  <a:gd name="T50" fmla="*/ 1741 w 1747"/>
                  <a:gd name="T51" fmla="*/ 605 h 1809"/>
                  <a:gd name="T52" fmla="*/ 1743 w 1747"/>
                  <a:gd name="T53" fmla="*/ 677 h 1809"/>
                  <a:gd name="T54" fmla="*/ 1706 w 1747"/>
                  <a:gd name="T55" fmla="*/ 737 h 1809"/>
                  <a:gd name="T56" fmla="*/ 1576 w 1747"/>
                  <a:gd name="T57" fmla="*/ 846 h 1809"/>
                  <a:gd name="T58" fmla="*/ 1579 w 1747"/>
                  <a:gd name="T59" fmla="*/ 935 h 1809"/>
                  <a:gd name="T60" fmla="*/ 1685 w 1747"/>
                  <a:gd name="T61" fmla="*/ 1059 h 1809"/>
                  <a:gd name="T62" fmla="*/ 1734 w 1747"/>
                  <a:gd name="T63" fmla="*/ 1111 h 1809"/>
                  <a:gd name="T64" fmla="*/ 1747 w 1747"/>
                  <a:gd name="T65" fmla="*/ 1181 h 1809"/>
                  <a:gd name="T66" fmla="*/ 1581 w 1747"/>
                  <a:gd name="T67" fmla="*/ 1487 h 1809"/>
                  <a:gd name="T68" fmla="*/ 1528 w 1747"/>
                  <a:gd name="T69" fmla="*/ 1536 h 1809"/>
                  <a:gd name="T70" fmla="*/ 1453 w 1747"/>
                  <a:gd name="T71" fmla="*/ 1548 h 1809"/>
                  <a:gd name="T72" fmla="*/ 1300 w 1747"/>
                  <a:gd name="T73" fmla="*/ 1468 h 1809"/>
                  <a:gd name="T74" fmla="*/ 1187 w 1747"/>
                  <a:gd name="T75" fmla="*/ 1540 h 1809"/>
                  <a:gd name="T76" fmla="*/ 1143 w 1747"/>
                  <a:gd name="T77" fmla="*/ 1714 h 1809"/>
                  <a:gd name="T78" fmla="*/ 1101 w 1747"/>
                  <a:gd name="T79" fmla="*/ 1782 h 1809"/>
                  <a:gd name="T80" fmla="*/ 1023 w 1747"/>
                  <a:gd name="T81" fmla="*/ 1809 h 1809"/>
                  <a:gd name="T82" fmla="*/ 670 w 1747"/>
                  <a:gd name="T83" fmla="*/ 1797 h 1809"/>
                  <a:gd name="T84" fmla="*/ 613 w 1747"/>
                  <a:gd name="T85" fmla="*/ 1740 h 1809"/>
                  <a:gd name="T86" fmla="*/ 600 w 1747"/>
                  <a:gd name="T87" fmla="*/ 1559 h 1809"/>
                  <a:gd name="T88" fmla="*/ 483 w 1747"/>
                  <a:gd name="T89" fmla="*/ 1494 h 1809"/>
                  <a:gd name="T90" fmla="*/ 320 w 1747"/>
                  <a:gd name="T91" fmla="*/ 1499 h 1809"/>
                  <a:gd name="T92" fmla="*/ 344 w 1747"/>
                  <a:gd name="T93" fmla="*/ 1412 h 1809"/>
                  <a:gd name="T94" fmla="*/ 382 w 1747"/>
                  <a:gd name="T95" fmla="*/ 1304 h 1809"/>
                  <a:gd name="T96" fmla="*/ 375 w 1747"/>
                  <a:gd name="T97" fmla="*/ 1192 h 1809"/>
                  <a:gd name="T98" fmla="*/ 227 w 1747"/>
                  <a:gd name="T99" fmla="*/ 916 h 1809"/>
                  <a:gd name="T100" fmla="*/ 170 w 1747"/>
                  <a:gd name="T101" fmla="*/ 847 h 1809"/>
                  <a:gd name="T102" fmla="*/ 41 w 1747"/>
                  <a:gd name="T103" fmla="*/ 737 h 1809"/>
                  <a:gd name="T104" fmla="*/ 3 w 1747"/>
                  <a:gd name="T105" fmla="*/ 677 h 1809"/>
                  <a:gd name="T106" fmla="*/ 5 w 1747"/>
                  <a:gd name="T107" fmla="*/ 606 h 1809"/>
                  <a:gd name="T108" fmla="*/ 181 w 1747"/>
                  <a:gd name="T109" fmla="*/ 303 h 1809"/>
                  <a:gd name="T110" fmla="*/ 241 w 1747"/>
                  <a:gd name="T111" fmla="*/ 266 h 1809"/>
                  <a:gd name="T112" fmla="*/ 294 w 1747"/>
                  <a:gd name="T113" fmla="*/ 263 h 1809"/>
                  <a:gd name="T114" fmla="*/ 447 w 1747"/>
                  <a:gd name="T115" fmla="*/ 343 h 1809"/>
                  <a:gd name="T116" fmla="*/ 559 w 1747"/>
                  <a:gd name="T117" fmla="*/ 270 h 1809"/>
                  <a:gd name="T118" fmla="*/ 604 w 1747"/>
                  <a:gd name="T119" fmla="*/ 96 h 1809"/>
                  <a:gd name="T120" fmla="*/ 646 w 1747"/>
                  <a:gd name="T121" fmla="*/ 28 h 1809"/>
                  <a:gd name="T122" fmla="*/ 723 w 1747"/>
                  <a:gd name="T123" fmla="*/ 0 h 18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47" h="1809">
                    <a:moveTo>
                      <a:pt x="873" y="457"/>
                    </a:moveTo>
                    <a:lnTo>
                      <a:pt x="817" y="460"/>
                    </a:lnTo>
                    <a:lnTo>
                      <a:pt x="763" y="471"/>
                    </a:lnTo>
                    <a:lnTo>
                      <a:pt x="712" y="488"/>
                    </a:lnTo>
                    <a:lnTo>
                      <a:pt x="663" y="509"/>
                    </a:lnTo>
                    <a:lnTo>
                      <a:pt x="617" y="538"/>
                    </a:lnTo>
                    <a:lnTo>
                      <a:pt x="576" y="570"/>
                    </a:lnTo>
                    <a:lnTo>
                      <a:pt x="539" y="607"/>
                    </a:lnTo>
                    <a:lnTo>
                      <a:pt x="506" y="649"/>
                    </a:lnTo>
                    <a:lnTo>
                      <a:pt x="479" y="695"/>
                    </a:lnTo>
                    <a:lnTo>
                      <a:pt x="456" y="744"/>
                    </a:lnTo>
                    <a:lnTo>
                      <a:pt x="440" y="795"/>
                    </a:lnTo>
                    <a:lnTo>
                      <a:pt x="430" y="849"/>
                    </a:lnTo>
                    <a:lnTo>
                      <a:pt x="426" y="905"/>
                    </a:lnTo>
                    <a:lnTo>
                      <a:pt x="430" y="961"/>
                    </a:lnTo>
                    <a:lnTo>
                      <a:pt x="440" y="1015"/>
                    </a:lnTo>
                    <a:lnTo>
                      <a:pt x="456" y="1067"/>
                    </a:lnTo>
                    <a:lnTo>
                      <a:pt x="479" y="1116"/>
                    </a:lnTo>
                    <a:lnTo>
                      <a:pt x="506" y="1160"/>
                    </a:lnTo>
                    <a:lnTo>
                      <a:pt x="539" y="1203"/>
                    </a:lnTo>
                    <a:lnTo>
                      <a:pt x="576" y="1240"/>
                    </a:lnTo>
                    <a:lnTo>
                      <a:pt x="617" y="1273"/>
                    </a:lnTo>
                    <a:lnTo>
                      <a:pt x="663" y="1300"/>
                    </a:lnTo>
                    <a:lnTo>
                      <a:pt x="712" y="1323"/>
                    </a:lnTo>
                    <a:lnTo>
                      <a:pt x="763" y="1339"/>
                    </a:lnTo>
                    <a:lnTo>
                      <a:pt x="817" y="1349"/>
                    </a:lnTo>
                    <a:lnTo>
                      <a:pt x="873" y="1353"/>
                    </a:lnTo>
                    <a:lnTo>
                      <a:pt x="929" y="1349"/>
                    </a:lnTo>
                    <a:lnTo>
                      <a:pt x="983" y="1339"/>
                    </a:lnTo>
                    <a:lnTo>
                      <a:pt x="1035" y="1323"/>
                    </a:lnTo>
                    <a:lnTo>
                      <a:pt x="1084" y="1300"/>
                    </a:lnTo>
                    <a:lnTo>
                      <a:pt x="1129" y="1273"/>
                    </a:lnTo>
                    <a:lnTo>
                      <a:pt x="1170" y="1240"/>
                    </a:lnTo>
                    <a:lnTo>
                      <a:pt x="1208" y="1203"/>
                    </a:lnTo>
                    <a:lnTo>
                      <a:pt x="1240" y="1160"/>
                    </a:lnTo>
                    <a:lnTo>
                      <a:pt x="1268" y="1116"/>
                    </a:lnTo>
                    <a:lnTo>
                      <a:pt x="1291" y="1067"/>
                    </a:lnTo>
                    <a:lnTo>
                      <a:pt x="1306" y="1015"/>
                    </a:lnTo>
                    <a:lnTo>
                      <a:pt x="1317" y="961"/>
                    </a:lnTo>
                    <a:lnTo>
                      <a:pt x="1321" y="905"/>
                    </a:lnTo>
                    <a:lnTo>
                      <a:pt x="1317" y="849"/>
                    </a:lnTo>
                    <a:lnTo>
                      <a:pt x="1306" y="795"/>
                    </a:lnTo>
                    <a:lnTo>
                      <a:pt x="1291" y="744"/>
                    </a:lnTo>
                    <a:lnTo>
                      <a:pt x="1268" y="695"/>
                    </a:lnTo>
                    <a:lnTo>
                      <a:pt x="1240" y="649"/>
                    </a:lnTo>
                    <a:lnTo>
                      <a:pt x="1208" y="607"/>
                    </a:lnTo>
                    <a:lnTo>
                      <a:pt x="1170" y="570"/>
                    </a:lnTo>
                    <a:lnTo>
                      <a:pt x="1129" y="538"/>
                    </a:lnTo>
                    <a:lnTo>
                      <a:pt x="1084" y="509"/>
                    </a:lnTo>
                    <a:lnTo>
                      <a:pt x="1035" y="488"/>
                    </a:lnTo>
                    <a:lnTo>
                      <a:pt x="983" y="471"/>
                    </a:lnTo>
                    <a:lnTo>
                      <a:pt x="929" y="460"/>
                    </a:lnTo>
                    <a:lnTo>
                      <a:pt x="873" y="457"/>
                    </a:lnTo>
                    <a:close/>
                    <a:moveTo>
                      <a:pt x="723" y="0"/>
                    </a:moveTo>
                    <a:lnTo>
                      <a:pt x="1023" y="0"/>
                    </a:lnTo>
                    <a:lnTo>
                      <a:pt x="1052" y="4"/>
                    </a:lnTo>
                    <a:lnTo>
                      <a:pt x="1077" y="13"/>
                    </a:lnTo>
                    <a:lnTo>
                      <a:pt x="1101" y="28"/>
                    </a:lnTo>
                    <a:lnTo>
                      <a:pt x="1119" y="47"/>
                    </a:lnTo>
                    <a:lnTo>
                      <a:pt x="1134" y="70"/>
                    </a:lnTo>
                    <a:lnTo>
                      <a:pt x="1143" y="96"/>
                    </a:lnTo>
                    <a:lnTo>
                      <a:pt x="1146" y="124"/>
                    </a:lnTo>
                    <a:lnTo>
                      <a:pt x="1146" y="252"/>
                    </a:lnTo>
                    <a:lnTo>
                      <a:pt x="1187" y="270"/>
                    </a:lnTo>
                    <a:lnTo>
                      <a:pt x="1226" y="292"/>
                    </a:lnTo>
                    <a:lnTo>
                      <a:pt x="1263" y="317"/>
                    </a:lnTo>
                    <a:lnTo>
                      <a:pt x="1300" y="343"/>
                    </a:lnTo>
                    <a:lnTo>
                      <a:pt x="1412" y="278"/>
                    </a:lnTo>
                    <a:lnTo>
                      <a:pt x="1432" y="269"/>
                    </a:lnTo>
                    <a:lnTo>
                      <a:pt x="1453" y="263"/>
                    </a:lnTo>
                    <a:lnTo>
                      <a:pt x="1474" y="261"/>
                    </a:lnTo>
                    <a:lnTo>
                      <a:pt x="1499" y="263"/>
                    </a:lnTo>
                    <a:lnTo>
                      <a:pt x="1524" y="271"/>
                    </a:lnTo>
                    <a:lnTo>
                      <a:pt x="1545" y="284"/>
                    </a:lnTo>
                    <a:lnTo>
                      <a:pt x="1565" y="301"/>
                    </a:lnTo>
                    <a:lnTo>
                      <a:pt x="1581" y="323"/>
                    </a:lnTo>
                    <a:lnTo>
                      <a:pt x="1731" y="583"/>
                    </a:lnTo>
                    <a:lnTo>
                      <a:pt x="1741" y="605"/>
                    </a:lnTo>
                    <a:lnTo>
                      <a:pt x="1745" y="629"/>
                    </a:lnTo>
                    <a:lnTo>
                      <a:pt x="1747" y="653"/>
                    </a:lnTo>
                    <a:lnTo>
                      <a:pt x="1743" y="677"/>
                    </a:lnTo>
                    <a:lnTo>
                      <a:pt x="1734" y="699"/>
                    </a:lnTo>
                    <a:lnTo>
                      <a:pt x="1722" y="720"/>
                    </a:lnTo>
                    <a:lnTo>
                      <a:pt x="1706" y="737"/>
                    </a:lnTo>
                    <a:lnTo>
                      <a:pt x="1685" y="752"/>
                    </a:lnTo>
                    <a:lnTo>
                      <a:pt x="1573" y="817"/>
                    </a:lnTo>
                    <a:lnTo>
                      <a:pt x="1576" y="846"/>
                    </a:lnTo>
                    <a:lnTo>
                      <a:pt x="1579" y="876"/>
                    </a:lnTo>
                    <a:lnTo>
                      <a:pt x="1582" y="905"/>
                    </a:lnTo>
                    <a:lnTo>
                      <a:pt x="1579" y="935"/>
                    </a:lnTo>
                    <a:lnTo>
                      <a:pt x="1576" y="963"/>
                    </a:lnTo>
                    <a:lnTo>
                      <a:pt x="1573" y="993"/>
                    </a:lnTo>
                    <a:lnTo>
                      <a:pt x="1685" y="1059"/>
                    </a:lnTo>
                    <a:lnTo>
                      <a:pt x="1706" y="1073"/>
                    </a:lnTo>
                    <a:lnTo>
                      <a:pt x="1722" y="1091"/>
                    </a:lnTo>
                    <a:lnTo>
                      <a:pt x="1734" y="1111"/>
                    </a:lnTo>
                    <a:lnTo>
                      <a:pt x="1743" y="1133"/>
                    </a:lnTo>
                    <a:lnTo>
                      <a:pt x="1747" y="1157"/>
                    </a:lnTo>
                    <a:lnTo>
                      <a:pt x="1747" y="1181"/>
                    </a:lnTo>
                    <a:lnTo>
                      <a:pt x="1741" y="1205"/>
                    </a:lnTo>
                    <a:lnTo>
                      <a:pt x="1731" y="1228"/>
                    </a:lnTo>
                    <a:lnTo>
                      <a:pt x="1581" y="1487"/>
                    </a:lnTo>
                    <a:lnTo>
                      <a:pt x="1567" y="1507"/>
                    </a:lnTo>
                    <a:lnTo>
                      <a:pt x="1549" y="1524"/>
                    </a:lnTo>
                    <a:lnTo>
                      <a:pt x="1528" y="1536"/>
                    </a:lnTo>
                    <a:lnTo>
                      <a:pt x="1505" y="1545"/>
                    </a:lnTo>
                    <a:lnTo>
                      <a:pt x="1474" y="1549"/>
                    </a:lnTo>
                    <a:lnTo>
                      <a:pt x="1453" y="1548"/>
                    </a:lnTo>
                    <a:lnTo>
                      <a:pt x="1432" y="1542"/>
                    </a:lnTo>
                    <a:lnTo>
                      <a:pt x="1412" y="1533"/>
                    </a:lnTo>
                    <a:lnTo>
                      <a:pt x="1300" y="1468"/>
                    </a:lnTo>
                    <a:lnTo>
                      <a:pt x="1263" y="1494"/>
                    </a:lnTo>
                    <a:lnTo>
                      <a:pt x="1226" y="1518"/>
                    </a:lnTo>
                    <a:lnTo>
                      <a:pt x="1187" y="1540"/>
                    </a:lnTo>
                    <a:lnTo>
                      <a:pt x="1146" y="1559"/>
                    </a:lnTo>
                    <a:lnTo>
                      <a:pt x="1146" y="1686"/>
                    </a:lnTo>
                    <a:lnTo>
                      <a:pt x="1143" y="1714"/>
                    </a:lnTo>
                    <a:lnTo>
                      <a:pt x="1134" y="1740"/>
                    </a:lnTo>
                    <a:lnTo>
                      <a:pt x="1119" y="1763"/>
                    </a:lnTo>
                    <a:lnTo>
                      <a:pt x="1101" y="1782"/>
                    </a:lnTo>
                    <a:lnTo>
                      <a:pt x="1077" y="1797"/>
                    </a:lnTo>
                    <a:lnTo>
                      <a:pt x="1052" y="1806"/>
                    </a:lnTo>
                    <a:lnTo>
                      <a:pt x="1023" y="1809"/>
                    </a:lnTo>
                    <a:lnTo>
                      <a:pt x="723" y="1809"/>
                    </a:lnTo>
                    <a:lnTo>
                      <a:pt x="695" y="1806"/>
                    </a:lnTo>
                    <a:lnTo>
                      <a:pt x="670" y="1797"/>
                    </a:lnTo>
                    <a:lnTo>
                      <a:pt x="646" y="1782"/>
                    </a:lnTo>
                    <a:lnTo>
                      <a:pt x="628" y="1763"/>
                    </a:lnTo>
                    <a:lnTo>
                      <a:pt x="613" y="1740"/>
                    </a:lnTo>
                    <a:lnTo>
                      <a:pt x="604" y="1714"/>
                    </a:lnTo>
                    <a:lnTo>
                      <a:pt x="600" y="1686"/>
                    </a:lnTo>
                    <a:lnTo>
                      <a:pt x="600" y="1559"/>
                    </a:lnTo>
                    <a:lnTo>
                      <a:pt x="559" y="1540"/>
                    </a:lnTo>
                    <a:lnTo>
                      <a:pt x="521" y="1518"/>
                    </a:lnTo>
                    <a:lnTo>
                      <a:pt x="483" y="1494"/>
                    </a:lnTo>
                    <a:lnTo>
                      <a:pt x="447" y="1468"/>
                    </a:lnTo>
                    <a:lnTo>
                      <a:pt x="341" y="1528"/>
                    </a:lnTo>
                    <a:lnTo>
                      <a:pt x="320" y="1499"/>
                    </a:lnTo>
                    <a:lnTo>
                      <a:pt x="297" y="1472"/>
                    </a:lnTo>
                    <a:lnTo>
                      <a:pt x="323" y="1444"/>
                    </a:lnTo>
                    <a:lnTo>
                      <a:pt x="344" y="1412"/>
                    </a:lnTo>
                    <a:lnTo>
                      <a:pt x="363" y="1378"/>
                    </a:lnTo>
                    <a:lnTo>
                      <a:pt x="375" y="1341"/>
                    </a:lnTo>
                    <a:lnTo>
                      <a:pt x="382" y="1304"/>
                    </a:lnTo>
                    <a:lnTo>
                      <a:pt x="385" y="1266"/>
                    </a:lnTo>
                    <a:lnTo>
                      <a:pt x="383" y="1229"/>
                    </a:lnTo>
                    <a:lnTo>
                      <a:pt x="375" y="1192"/>
                    </a:lnTo>
                    <a:lnTo>
                      <a:pt x="364" y="1157"/>
                    </a:lnTo>
                    <a:lnTo>
                      <a:pt x="347" y="1123"/>
                    </a:lnTo>
                    <a:lnTo>
                      <a:pt x="227" y="916"/>
                    </a:lnTo>
                    <a:lnTo>
                      <a:pt x="211" y="891"/>
                    </a:lnTo>
                    <a:lnTo>
                      <a:pt x="192" y="868"/>
                    </a:lnTo>
                    <a:lnTo>
                      <a:pt x="170" y="847"/>
                    </a:lnTo>
                    <a:lnTo>
                      <a:pt x="174" y="817"/>
                    </a:lnTo>
                    <a:lnTo>
                      <a:pt x="61" y="752"/>
                    </a:lnTo>
                    <a:lnTo>
                      <a:pt x="41" y="737"/>
                    </a:lnTo>
                    <a:lnTo>
                      <a:pt x="25" y="719"/>
                    </a:lnTo>
                    <a:lnTo>
                      <a:pt x="12" y="698"/>
                    </a:lnTo>
                    <a:lnTo>
                      <a:pt x="3" y="677"/>
                    </a:lnTo>
                    <a:lnTo>
                      <a:pt x="0" y="653"/>
                    </a:lnTo>
                    <a:lnTo>
                      <a:pt x="0" y="629"/>
                    </a:lnTo>
                    <a:lnTo>
                      <a:pt x="5" y="606"/>
                    </a:lnTo>
                    <a:lnTo>
                      <a:pt x="16" y="583"/>
                    </a:lnTo>
                    <a:lnTo>
                      <a:pt x="166" y="323"/>
                    </a:lnTo>
                    <a:lnTo>
                      <a:pt x="181" y="303"/>
                    </a:lnTo>
                    <a:lnTo>
                      <a:pt x="198" y="287"/>
                    </a:lnTo>
                    <a:lnTo>
                      <a:pt x="218" y="274"/>
                    </a:lnTo>
                    <a:lnTo>
                      <a:pt x="241" y="266"/>
                    </a:lnTo>
                    <a:lnTo>
                      <a:pt x="257" y="262"/>
                    </a:lnTo>
                    <a:lnTo>
                      <a:pt x="273" y="261"/>
                    </a:lnTo>
                    <a:lnTo>
                      <a:pt x="294" y="263"/>
                    </a:lnTo>
                    <a:lnTo>
                      <a:pt x="315" y="269"/>
                    </a:lnTo>
                    <a:lnTo>
                      <a:pt x="334" y="278"/>
                    </a:lnTo>
                    <a:lnTo>
                      <a:pt x="447" y="343"/>
                    </a:lnTo>
                    <a:lnTo>
                      <a:pt x="483" y="317"/>
                    </a:lnTo>
                    <a:lnTo>
                      <a:pt x="521" y="292"/>
                    </a:lnTo>
                    <a:lnTo>
                      <a:pt x="559" y="270"/>
                    </a:lnTo>
                    <a:lnTo>
                      <a:pt x="600" y="252"/>
                    </a:lnTo>
                    <a:lnTo>
                      <a:pt x="600" y="124"/>
                    </a:lnTo>
                    <a:lnTo>
                      <a:pt x="604" y="96"/>
                    </a:lnTo>
                    <a:lnTo>
                      <a:pt x="613" y="70"/>
                    </a:lnTo>
                    <a:lnTo>
                      <a:pt x="628" y="47"/>
                    </a:lnTo>
                    <a:lnTo>
                      <a:pt x="646" y="28"/>
                    </a:lnTo>
                    <a:lnTo>
                      <a:pt x="670" y="13"/>
                    </a:lnTo>
                    <a:lnTo>
                      <a:pt x="695" y="4"/>
                    </a:lnTo>
                    <a:lnTo>
                      <a:pt x="7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latin typeface="Arial" charset="0"/>
                  <a:ea typeface="Arial" charset="0"/>
                  <a:cs typeface="Arial" charset="0"/>
                </a:endParaRPr>
              </a:p>
            </p:txBody>
          </p:sp>
          <p:sp>
            <p:nvSpPr>
              <p:cNvPr id="88" name="Freeform 52"/>
              <p:cNvSpPr>
                <a:spLocks noEditPoints="1"/>
              </p:cNvSpPr>
              <p:nvPr/>
            </p:nvSpPr>
            <p:spPr bwMode="auto">
              <a:xfrm>
                <a:off x="-1849438" y="3908425"/>
                <a:ext cx="733425" cy="760413"/>
              </a:xfrm>
              <a:custGeom>
                <a:avLst/>
                <a:gdLst>
                  <a:gd name="T0" fmla="*/ 607 w 1386"/>
                  <a:gd name="T1" fmla="*/ 461 h 1436"/>
                  <a:gd name="T2" fmla="*/ 503 w 1386"/>
                  <a:gd name="T3" fmla="*/ 526 h 1436"/>
                  <a:gd name="T4" fmla="*/ 437 w 1386"/>
                  <a:gd name="T5" fmla="*/ 632 h 1436"/>
                  <a:gd name="T6" fmla="*/ 426 w 1386"/>
                  <a:gd name="T7" fmla="*/ 762 h 1436"/>
                  <a:gd name="T8" fmla="*/ 475 w 1386"/>
                  <a:gd name="T9" fmla="*/ 877 h 1436"/>
                  <a:gd name="T10" fmla="*/ 569 w 1386"/>
                  <a:gd name="T11" fmla="*/ 958 h 1436"/>
                  <a:gd name="T12" fmla="*/ 693 w 1386"/>
                  <a:gd name="T13" fmla="*/ 987 h 1436"/>
                  <a:gd name="T14" fmla="*/ 818 w 1386"/>
                  <a:gd name="T15" fmla="*/ 958 h 1436"/>
                  <a:gd name="T16" fmla="*/ 911 w 1386"/>
                  <a:gd name="T17" fmla="*/ 877 h 1436"/>
                  <a:gd name="T18" fmla="*/ 960 w 1386"/>
                  <a:gd name="T19" fmla="*/ 762 h 1436"/>
                  <a:gd name="T20" fmla="*/ 950 w 1386"/>
                  <a:gd name="T21" fmla="*/ 632 h 1436"/>
                  <a:gd name="T22" fmla="*/ 885 w 1386"/>
                  <a:gd name="T23" fmla="*/ 526 h 1436"/>
                  <a:gd name="T24" fmla="*/ 779 w 1386"/>
                  <a:gd name="T25" fmla="*/ 461 h 1436"/>
                  <a:gd name="T26" fmla="*/ 574 w 1386"/>
                  <a:gd name="T27" fmla="*/ 0 h 1436"/>
                  <a:gd name="T28" fmla="*/ 862 w 1386"/>
                  <a:gd name="T29" fmla="*/ 13 h 1436"/>
                  <a:gd name="T30" fmla="*/ 906 w 1386"/>
                  <a:gd name="T31" fmla="*/ 72 h 1436"/>
                  <a:gd name="T32" fmla="*/ 953 w 1386"/>
                  <a:gd name="T33" fmla="*/ 219 h 1436"/>
                  <a:gd name="T34" fmla="*/ 1121 w 1386"/>
                  <a:gd name="T35" fmla="*/ 220 h 1436"/>
                  <a:gd name="T36" fmla="*/ 1190 w 1386"/>
                  <a:gd name="T37" fmla="*/ 208 h 1436"/>
                  <a:gd name="T38" fmla="*/ 1242 w 1386"/>
                  <a:gd name="T39" fmla="*/ 238 h 1436"/>
                  <a:gd name="T40" fmla="*/ 1383 w 1386"/>
                  <a:gd name="T41" fmla="*/ 485 h 1436"/>
                  <a:gd name="T42" fmla="*/ 1376 w 1386"/>
                  <a:gd name="T43" fmla="*/ 555 h 1436"/>
                  <a:gd name="T44" fmla="*/ 1337 w 1386"/>
                  <a:gd name="T45" fmla="*/ 596 h 1436"/>
                  <a:gd name="T46" fmla="*/ 1254 w 1386"/>
                  <a:gd name="T47" fmla="*/ 717 h 1436"/>
                  <a:gd name="T48" fmla="*/ 1337 w 1386"/>
                  <a:gd name="T49" fmla="*/ 839 h 1436"/>
                  <a:gd name="T50" fmla="*/ 1381 w 1386"/>
                  <a:gd name="T51" fmla="*/ 888 h 1436"/>
                  <a:gd name="T52" fmla="*/ 1383 w 1386"/>
                  <a:gd name="T53" fmla="*/ 952 h 1436"/>
                  <a:gd name="T54" fmla="*/ 1243 w 1386"/>
                  <a:gd name="T55" fmla="*/ 1196 h 1436"/>
                  <a:gd name="T56" fmla="*/ 1195 w 1386"/>
                  <a:gd name="T57" fmla="*/ 1225 h 1436"/>
                  <a:gd name="T58" fmla="*/ 1136 w 1386"/>
                  <a:gd name="T59" fmla="*/ 1223 h 1436"/>
                  <a:gd name="T60" fmla="*/ 993 w 1386"/>
                  <a:gd name="T61" fmla="*/ 1191 h 1436"/>
                  <a:gd name="T62" fmla="*/ 910 w 1386"/>
                  <a:gd name="T63" fmla="*/ 1337 h 1436"/>
                  <a:gd name="T64" fmla="*/ 881 w 1386"/>
                  <a:gd name="T65" fmla="*/ 1406 h 1436"/>
                  <a:gd name="T66" fmla="*/ 812 w 1386"/>
                  <a:gd name="T67" fmla="*/ 1436 h 1436"/>
                  <a:gd name="T68" fmla="*/ 524 w 1386"/>
                  <a:gd name="T69" fmla="*/ 1422 h 1436"/>
                  <a:gd name="T70" fmla="*/ 480 w 1386"/>
                  <a:gd name="T71" fmla="*/ 1363 h 1436"/>
                  <a:gd name="T72" fmla="*/ 433 w 1386"/>
                  <a:gd name="T73" fmla="*/ 1216 h 1436"/>
                  <a:gd name="T74" fmla="*/ 265 w 1386"/>
                  <a:gd name="T75" fmla="*/ 1215 h 1436"/>
                  <a:gd name="T76" fmla="*/ 191 w 1386"/>
                  <a:gd name="T77" fmla="*/ 1225 h 1436"/>
                  <a:gd name="T78" fmla="*/ 143 w 1386"/>
                  <a:gd name="T79" fmla="*/ 1196 h 1436"/>
                  <a:gd name="T80" fmla="*/ 3 w 1386"/>
                  <a:gd name="T81" fmla="*/ 952 h 1436"/>
                  <a:gd name="T82" fmla="*/ 7 w 1386"/>
                  <a:gd name="T83" fmla="*/ 888 h 1436"/>
                  <a:gd name="T84" fmla="*/ 49 w 1386"/>
                  <a:gd name="T85" fmla="*/ 839 h 1436"/>
                  <a:gd name="T86" fmla="*/ 132 w 1386"/>
                  <a:gd name="T87" fmla="*/ 717 h 1436"/>
                  <a:gd name="T88" fmla="*/ 49 w 1386"/>
                  <a:gd name="T89" fmla="*/ 596 h 1436"/>
                  <a:gd name="T90" fmla="*/ 7 w 1386"/>
                  <a:gd name="T91" fmla="*/ 547 h 1436"/>
                  <a:gd name="T92" fmla="*/ 3 w 1386"/>
                  <a:gd name="T93" fmla="*/ 483 h 1436"/>
                  <a:gd name="T94" fmla="*/ 143 w 1386"/>
                  <a:gd name="T95" fmla="*/ 239 h 1436"/>
                  <a:gd name="T96" fmla="*/ 191 w 1386"/>
                  <a:gd name="T97" fmla="*/ 210 h 1436"/>
                  <a:gd name="T98" fmla="*/ 250 w 1386"/>
                  <a:gd name="T99" fmla="*/ 212 h 1436"/>
                  <a:gd name="T100" fmla="*/ 394 w 1386"/>
                  <a:gd name="T101" fmla="*/ 244 h 1436"/>
                  <a:gd name="T102" fmla="*/ 477 w 1386"/>
                  <a:gd name="T103" fmla="*/ 98 h 1436"/>
                  <a:gd name="T104" fmla="*/ 505 w 1386"/>
                  <a:gd name="T105" fmla="*/ 29 h 1436"/>
                  <a:gd name="T106" fmla="*/ 574 w 1386"/>
                  <a:gd name="T107" fmla="*/ 0 h 1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86" h="1436">
                    <a:moveTo>
                      <a:pt x="693" y="448"/>
                    </a:moveTo>
                    <a:lnTo>
                      <a:pt x="649" y="451"/>
                    </a:lnTo>
                    <a:lnTo>
                      <a:pt x="607" y="461"/>
                    </a:lnTo>
                    <a:lnTo>
                      <a:pt x="569" y="477"/>
                    </a:lnTo>
                    <a:lnTo>
                      <a:pt x="533" y="499"/>
                    </a:lnTo>
                    <a:lnTo>
                      <a:pt x="503" y="526"/>
                    </a:lnTo>
                    <a:lnTo>
                      <a:pt x="475" y="558"/>
                    </a:lnTo>
                    <a:lnTo>
                      <a:pt x="454" y="593"/>
                    </a:lnTo>
                    <a:lnTo>
                      <a:pt x="437" y="632"/>
                    </a:lnTo>
                    <a:lnTo>
                      <a:pt x="426" y="674"/>
                    </a:lnTo>
                    <a:lnTo>
                      <a:pt x="423" y="717"/>
                    </a:lnTo>
                    <a:lnTo>
                      <a:pt x="426" y="762"/>
                    </a:lnTo>
                    <a:lnTo>
                      <a:pt x="437" y="803"/>
                    </a:lnTo>
                    <a:lnTo>
                      <a:pt x="454" y="841"/>
                    </a:lnTo>
                    <a:lnTo>
                      <a:pt x="475" y="877"/>
                    </a:lnTo>
                    <a:lnTo>
                      <a:pt x="503" y="909"/>
                    </a:lnTo>
                    <a:lnTo>
                      <a:pt x="533" y="936"/>
                    </a:lnTo>
                    <a:lnTo>
                      <a:pt x="569" y="958"/>
                    </a:lnTo>
                    <a:lnTo>
                      <a:pt x="607" y="974"/>
                    </a:lnTo>
                    <a:lnTo>
                      <a:pt x="649" y="984"/>
                    </a:lnTo>
                    <a:lnTo>
                      <a:pt x="693" y="987"/>
                    </a:lnTo>
                    <a:lnTo>
                      <a:pt x="737" y="984"/>
                    </a:lnTo>
                    <a:lnTo>
                      <a:pt x="779" y="974"/>
                    </a:lnTo>
                    <a:lnTo>
                      <a:pt x="818" y="958"/>
                    </a:lnTo>
                    <a:lnTo>
                      <a:pt x="853" y="936"/>
                    </a:lnTo>
                    <a:lnTo>
                      <a:pt x="885" y="909"/>
                    </a:lnTo>
                    <a:lnTo>
                      <a:pt x="911" y="877"/>
                    </a:lnTo>
                    <a:lnTo>
                      <a:pt x="934" y="841"/>
                    </a:lnTo>
                    <a:lnTo>
                      <a:pt x="950" y="803"/>
                    </a:lnTo>
                    <a:lnTo>
                      <a:pt x="960" y="762"/>
                    </a:lnTo>
                    <a:lnTo>
                      <a:pt x="963" y="717"/>
                    </a:lnTo>
                    <a:lnTo>
                      <a:pt x="960" y="674"/>
                    </a:lnTo>
                    <a:lnTo>
                      <a:pt x="950" y="632"/>
                    </a:lnTo>
                    <a:lnTo>
                      <a:pt x="934" y="593"/>
                    </a:lnTo>
                    <a:lnTo>
                      <a:pt x="911" y="558"/>
                    </a:lnTo>
                    <a:lnTo>
                      <a:pt x="885" y="526"/>
                    </a:lnTo>
                    <a:lnTo>
                      <a:pt x="853" y="499"/>
                    </a:lnTo>
                    <a:lnTo>
                      <a:pt x="818" y="477"/>
                    </a:lnTo>
                    <a:lnTo>
                      <a:pt x="779" y="461"/>
                    </a:lnTo>
                    <a:lnTo>
                      <a:pt x="737" y="451"/>
                    </a:lnTo>
                    <a:lnTo>
                      <a:pt x="693" y="448"/>
                    </a:lnTo>
                    <a:close/>
                    <a:moveTo>
                      <a:pt x="574" y="0"/>
                    </a:moveTo>
                    <a:lnTo>
                      <a:pt x="812" y="0"/>
                    </a:lnTo>
                    <a:lnTo>
                      <a:pt x="838" y="4"/>
                    </a:lnTo>
                    <a:lnTo>
                      <a:pt x="862" y="13"/>
                    </a:lnTo>
                    <a:lnTo>
                      <a:pt x="881" y="29"/>
                    </a:lnTo>
                    <a:lnTo>
                      <a:pt x="896" y="48"/>
                    </a:lnTo>
                    <a:lnTo>
                      <a:pt x="906" y="72"/>
                    </a:lnTo>
                    <a:lnTo>
                      <a:pt x="910" y="98"/>
                    </a:lnTo>
                    <a:lnTo>
                      <a:pt x="910" y="198"/>
                    </a:lnTo>
                    <a:lnTo>
                      <a:pt x="953" y="219"/>
                    </a:lnTo>
                    <a:lnTo>
                      <a:pt x="993" y="244"/>
                    </a:lnTo>
                    <a:lnTo>
                      <a:pt x="1032" y="271"/>
                    </a:lnTo>
                    <a:lnTo>
                      <a:pt x="1121" y="220"/>
                    </a:lnTo>
                    <a:lnTo>
                      <a:pt x="1145" y="210"/>
                    </a:lnTo>
                    <a:lnTo>
                      <a:pt x="1170" y="206"/>
                    </a:lnTo>
                    <a:lnTo>
                      <a:pt x="1190" y="208"/>
                    </a:lnTo>
                    <a:lnTo>
                      <a:pt x="1209" y="214"/>
                    </a:lnTo>
                    <a:lnTo>
                      <a:pt x="1227" y="224"/>
                    </a:lnTo>
                    <a:lnTo>
                      <a:pt x="1242" y="238"/>
                    </a:lnTo>
                    <a:lnTo>
                      <a:pt x="1254" y="255"/>
                    </a:lnTo>
                    <a:lnTo>
                      <a:pt x="1374" y="461"/>
                    </a:lnTo>
                    <a:lnTo>
                      <a:pt x="1383" y="485"/>
                    </a:lnTo>
                    <a:lnTo>
                      <a:pt x="1386" y="510"/>
                    </a:lnTo>
                    <a:lnTo>
                      <a:pt x="1384" y="536"/>
                    </a:lnTo>
                    <a:lnTo>
                      <a:pt x="1376" y="555"/>
                    </a:lnTo>
                    <a:lnTo>
                      <a:pt x="1367" y="571"/>
                    </a:lnTo>
                    <a:lnTo>
                      <a:pt x="1353" y="584"/>
                    </a:lnTo>
                    <a:lnTo>
                      <a:pt x="1337" y="596"/>
                    </a:lnTo>
                    <a:lnTo>
                      <a:pt x="1248" y="648"/>
                    </a:lnTo>
                    <a:lnTo>
                      <a:pt x="1252" y="682"/>
                    </a:lnTo>
                    <a:lnTo>
                      <a:pt x="1254" y="717"/>
                    </a:lnTo>
                    <a:lnTo>
                      <a:pt x="1252" y="753"/>
                    </a:lnTo>
                    <a:lnTo>
                      <a:pt x="1248" y="787"/>
                    </a:lnTo>
                    <a:lnTo>
                      <a:pt x="1337" y="839"/>
                    </a:lnTo>
                    <a:lnTo>
                      <a:pt x="1356" y="853"/>
                    </a:lnTo>
                    <a:lnTo>
                      <a:pt x="1370" y="870"/>
                    </a:lnTo>
                    <a:lnTo>
                      <a:pt x="1381" y="888"/>
                    </a:lnTo>
                    <a:lnTo>
                      <a:pt x="1385" y="910"/>
                    </a:lnTo>
                    <a:lnTo>
                      <a:pt x="1386" y="931"/>
                    </a:lnTo>
                    <a:lnTo>
                      <a:pt x="1383" y="952"/>
                    </a:lnTo>
                    <a:lnTo>
                      <a:pt x="1374" y="974"/>
                    </a:lnTo>
                    <a:lnTo>
                      <a:pt x="1254" y="1180"/>
                    </a:lnTo>
                    <a:lnTo>
                      <a:pt x="1243" y="1196"/>
                    </a:lnTo>
                    <a:lnTo>
                      <a:pt x="1229" y="1208"/>
                    </a:lnTo>
                    <a:lnTo>
                      <a:pt x="1213" y="1218"/>
                    </a:lnTo>
                    <a:lnTo>
                      <a:pt x="1195" y="1225"/>
                    </a:lnTo>
                    <a:lnTo>
                      <a:pt x="1170" y="1229"/>
                    </a:lnTo>
                    <a:lnTo>
                      <a:pt x="1153" y="1227"/>
                    </a:lnTo>
                    <a:lnTo>
                      <a:pt x="1136" y="1223"/>
                    </a:lnTo>
                    <a:lnTo>
                      <a:pt x="1121" y="1215"/>
                    </a:lnTo>
                    <a:lnTo>
                      <a:pt x="1032" y="1164"/>
                    </a:lnTo>
                    <a:lnTo>
                      <a:pt x="993" y="1191"/>
                    </a:lnTo>
                    <a:lnTo>
                      <a:pt x="953" y="1216"/>
                    </a:lnTo>
                    <a:lnTo>
                      <a:pt x="910" y="1237"/>
                    </a:lnTo>
                    <a:lnTo>
                      <a:pt x="910" y="1337"/>
                    </a:lnTo>
                    <a:lnTo>
                      <a:pt x="906" y="1363"/>
                    </a:lnTo>
                    <a:lnTo>
                      <a:pt x="896" y="1387"/>
                    </a:lnTo>
                    <a:lnTo>
                      <a:pt x="881" y="1406"/>
                    </a:lnTo>
                    <a:lnTo>
                      <a:pt x="862" y="1422"/>
                    </a:lnTo>
                    <a:lnTo>
                      <a:pt x="838" y="1431"/>
                    </a:lnTo>
                    <a:lnTo>
                      <a:pt x="812" y="1436"/>
                    </a:lnTo>
                    <a:lnTo>
                      <a:pt x="574" y="1436"/>
                    </a:lnTo>
                    <a:lnTo>
                      <a:pt x="548" y="1431"/>
                    </a:lnTo>
                    <a:lnTo>
                      <a:pt x="524" y="1422"/>
                    </a:lnTo>
                    <a:lnTo>
                      <a:pt x="505" y="1406"/>
                    </a:lnTo>
                    <a:lnTo>
                      <a:pt x="490" y="1387"/>
                    </a:lnTo>
                    <a:lnTo>
                      <a:pt x="480" y="1363"/>
                    </a:lnTo>
                    <a:lnTo>
                      <a:pt x="477" y="1337"/>
                    </a:lnTo>
                    <a:lnTo>
                      <a:pt x="477" y="1237"/>
                    </a:lnTo>
                    <a:lnTo>
                      <a:pt x="433" y="1216"/>
                    </a:lnTo>
                    <a:lnTo>
                      <a:pt x="394" y="1191"/>
                    </a:lnTo>
                    <a:lnTo>
                      <a:pt x="355" y="1164"/>
                    </a:lnTo>
                    <a:lnTo>
                      <a:pt x="265" y="1215"/>
                    </a:lnTo>
                    <a:lnTo>
                      <a:pt x="242" y="1225"/>
                    </a:lnTo>
                    <a:lnTo>
                      <a:pt x="216" y="1229"/>
                    </a:lnTo>
                    <a:lnTo>
                      <a:pt x="191" y="1225"/>
                    </a:lnTo>
                    <a:lnTo>
                      <a:pt x="173" y="1218"/>
                    </a:lnTo>
                    <a:lnTo>
                      <a:pt x="157" y="1208"/>
                    </a:lnTo>
                    <a:lnTo>
                      <a:pt x="143" y="1196"/>
                    </a:lnTo>
                    <a:lnTo>
                      <a:pt x="132" y="1180"/>
                    </a:lnTo>
                    <a:lnTo>
                      <a:pt x="13" y="974"/>
                    </a:lnTo>
                    <a:lnTo>
                      <a:pt x="3" y="952"/>
                    </a:lnTo>
                    <a:lnTo>
                      <a:pt x="0" y="930"/>
                    </a:lnTo>
                    <a:lnTo>
                      <a:pt x="1" y="910"/>
                    </a:lnTo>
                    <a:lnTo>
                      <a:pt x="7" y="888"/>
                    </a:lnTo>
                    <a:lnTo>
                      <a:pt x="16" y="869"/>
                    </a:lnTo>
                    <a:lnTo>
                      <a:pt x="31" y="853"/>
                    </a:lnTo>
                    <a:lnTo>
                      <a:pt x="49" y="839"/>
                    </a:lnTo>
                    <a:lnTo>
                      <a:pt x="139" y="787"/>
                    </a:lnTo>
                    <a:lnTo>
                      <a:pt x="134" y="753"/>
                    </a:lnTo>
                    <a:lnTo>
                      <a:pt x="132" y="717"/>
                    </a:lnTo>
                    <a:lnTo>
                      <a:pt x="134" y="682"/>
                    </a:lnTo>
                    <a:lnTo>
                      <a:pt x="139" y="648"/>
                    </a:lnTo>
                    <a:lnTo>
                      <a:pt x="49" y="596"/>
                    </a:lnTo>
                    <a:lnTo>
                      <a:pt x="31" y="582"/>
                    </a:lnTo>
                    <a:lnTo>
                      <a:pt x="16" y="565"/>
                    </a:lnTo>
                    <a:lnTo>
                      <a:pt x="7" y="547"/>
                    </a:lnTo>
                    <a:lnTo>
                      <a:pt x="1" y="525"/>
                    </a:lnTo>
                    <a:lnTo>
                      <a:pt x="0" y="504"/>
                    </a:lnTo>
                    <a:lnTo>
                      <a:pt x="3" y="483"/>
                    </a:lnTo>
                    <a:lnTo>
                      <a:pt x="13" y="461"/>
                    </a:lnTo>
                    <a:lnTo>
                      <a:pt x="132" y="255"/>
                    </a:lnTo>
                    <a:lnTo>
                      <a:pt x="143" y="239"/>
                    </a:lnTo>
                    <a:lnTo>
                      <a:pt x="157" y="227"/>
                    </a:lnTo>
                    <a:lnTo>
                      <a:pt x="173" y="216"/>
                    </a:lnTo>
                    <a:lnTo>
                      <a:pt x="191" y="210"/>
                    </a:lnTo>
                    <a:lnTo>
                      <a:pt x="217" y="206"/>
                    </a:lnTo>
                    <a:lnTo>
                      <a:pt x="233" y="207"/>
                    </a:lnTo>
                    <a:lnTo>
                      <a:pt x="250" y="212"/>
                    </a:lnTo>
                    <a:lnTo>
                      <a:pt x="265" y="220"/>
                    </a:lnTo>
                    <a:lnTo>
                      <a:pt x="355" y="271"/>
                    </a:lnTo>
                    <a:lnTo>
                      <a:pt x="394" y="244"/>
                    </a:lnTo>
                    <a:lnTo>
                      <a:pt x="433" y="219"/>
                    </a:lnTo>
                    <a:lnTo>
                      <a:pt x="477" y="198"/>
                    </a:lnTo>
                    <a:lnTo>
                      <a:pt x="477" y="98"/>
                    </a:lnTo>
                    <a:lnTo>
                      <a:pt x="480" y="72"/>
                    </a:lnTo>
                    <a:lnTo>
                      <a:pt x="490" y="48"/>
                    </a:lnTo>
                    <a:lnTo>
                      <a:pt x="505" y="29"/>
                    </a:lnTo>
                    <a:lnTo>
                      <a:pt x="524" y="13"/>
                    </a:lnTo>
                    <a:lnTo>
                      <a:pt x="548" y="4"/>
                    </a:lnTo>
                    <a:lnTo>
                      <a:pt x="57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latin typeface="Arial" charset="0"/>
                  <a:ea typeface="Arial" charset="0"/>
                  <a:cs typeface="Arial" charset="0"/>
                </a:endParaRPr>
              </a:p>
            </p:txBody>
          </p:sp>
        </p:grpSp>
      </p:grpSp>
    </p:spTree>
    <p:extLst>
      <p:ext uri="{BB962C8B-B14F-4D97-AF65-F5344CB8AC3E}">
        <p14:creationId xmlns:p14="http://schemas.microsoft.com/office/powerpoint/2010/main" val="5782355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 detail</a:t>
            </a:r>
            <a:endParaRPr lang="en-GB" dirty="0"/>
          </a:p>
        </p:txBody>
      </p:sp>
      <p:grpSp>
        <p:nvGrpSpPr>
          <p:cNvPr id="4" name="Group 3"/>
          <p:cNvGrpSpPr/>
          <p:nvPr/>
        </p:nvGrpSpPr>
        <p:grpSpPr>
          <a:xfrm rot="10800000">
            <a:off x="3405364" y="3929997"/>
            <a:ext cx="1590111" cy="930185"/>
            <a:chOff x="5889822" y="1186327"/>
            <a:chExt cx="2583577" cy="1511345"/>
          </a:xfrm>
          <a:solidFill>
            <a:srgbClr val="57565A">
              <a:lumMod val="65000"/>
              <a:alpha val="20000"/>
            </a:srgbClr>
          </a:solidFill>
        </p:grpSpPr>
        <p:grpSp>
          <p:nvGrpSpPr>
            <p:cNvPr id="5" name="Group 4"/>
            <p:cNvGrpSpPr/>
            <p:nvPr/>
          </p:nvGrpSpPr>
          <p:grpSpPr>
            <a:xfrm rot="10800000">
              <a:off x="5889822" y="1186327"/>
              <a:ext cx="1321806" cy="1511345"/>
              <a:chOff x="6971420" y="948999"/>
              <a:chExt cx="1321806" cy="1511345"/>
            </a:xfrm>
            <a:grpFill/>
          </p:grpSpPr>
          <p:sp>
            <p:nvSpPr>
              <p:cNvPr id="7" name="Rounded Rectangle 6"/>
              <p:cNvSpPr/>
              <p:nvPr/>
            </p:nvSpPr>
            <p:spPr>
              <a:xfrm rot="2700000">
                <a:off x="6966752" y="1406199"/>
                <a:ext cx="1325880" cy="411480"/>
              </a:xfrm>
              <a:prstGeom prst="roundRect">
                <a:avLst>
                  <a:gd name="adj" fmla="val 50000"/>
                </a:avLst>
              </a:prstGeom>
              <a:grpFill/>
              <a:ln w="9525" cap="flat" cmpd="sng" algn="ctr">
                <a:noFill/>
                <a:prstDash val="solid"/>
              </a:ln>
              <a:effectLst/>
            </p:spPr>
            <p:txBody>
              <a:bodyPr rot="0" spcFirstLastPara="0" vertOverflow="overflow" horzOverflow="overflow" vert="horz" wrap="square" lIns="0" tIns="0" rIns="640080" bIns="0" numCol="1" spcCol="0" rtlCol="0" fromWordArt="0" anchor="ctr" anchorCtr="0" forceAA="0" compatLnSpc="1">
                <a:prstTxWarp prst="textNoShape">
                  <a:avLst/>
                </a:prstTxWarp>
                <a:noAutofit/>
              </a:bodyP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srgbClr val="FFFFFF"/>
                  </a:solidFill>
                  <a:effectLst/>
                  <a:uLnTx/>
                  <a:uFillTx/>
                  <a:latin typeface="Open Sans Light"/>
                </a:endParaRPr>
              </a:p>
            </p:txBody>
          </p:sp>
          <p:sp>
            <p:nvSpPr>
              <p:cNvPr id="8" name="Rounded Rectangle 7"/>
              <p:cNvSpPr/>
              <p:nvPr/>
            </p:nvSpPr>
            <p:spPr>
              <a:xfrm rot="8100000">
                <a:off x="6971420" y="2048864"/>
                <a:ext cx="1321806" cy="411480"/>
              </a:xfrm>
              <a:prstGeom prst="roundRect">
                <a:avLst>
                  <a:gd name="adj" fmla="val 50000"/>
                </a:avLst>
              </a:prstGeom>
              <a:grpFill/>
              <a:ln w="9525" cap="flat" cmpd="sng" algn="ctr">
                <a:noFill/>
                <a:prstDash val="solid"/>
              </a:ln>
              <a:effectLst/>
            </p:spPr>
            <p:txBody>
              <a:bodyPr rot="0" spcFirstLastPara="0" vertOverflow="overflow" horzOverflow="overflow" vert="horz" wrap="square" lIns="0" tIns="0" rIns="640080" bIns="0" numCol="1" spcCol="0" rtlCol="0" fromWordArt="0" anchor="ctr" anchorCtr="0" forceAA="0" compatLnSpc="1">
                <a:prstTxWarp prst="textNoShape">
                  <a:avLst/>
                </a:prstTxWarp>
                <a:noAutofit/>
              </a:bodyP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srgbClr val="FFFFFF"/>
                  </a:solidFill>
                  <a:effectLst/>
                  <a:uLnTx/>
                  <a:uFillTx/>
                  <a:latin typeface="Open Sans Light"/>
                </a:endParaRPr>
              </a:p>
            </p:txBody>
          </p:sp>
        </p:grpSp>
        <p:sp>
          <p:nvSpPr>
            <p:cNvPr id="6" name="Rounded Rectangle 5"/>
            <p:cNvSpPr/>
            <p:nvPr/>
          </p:nvSpPr>
          <p:spPr>
            <a:xfrm>
              <a:off x="6046497" y="1507243"/>
              <a:ext cx="2426902" cy="411480"/>
            </a:xfrm>
            <a:prstGeom prst="roundRect">
              <a:avLst>
                <a:gd name="adj" fmla="val 50000"/>
              </a:avLst>
            </a:prstGeom>
            <a:grpFill/>
            <a:ln w="9525" cap="flat" cmpd="sng" algn="ctr">
              <a:noFill/>
              <a:prstDash val="solid"/>
            </a:ln>
            <a:effectLst/>
          </p:spPr>
          <p:txBody>
            <a:bodyPr lIns="548640" tIns="0" rIns="640080" bIns="0" rtlCol="0" anchor="ctr"/>
            <a:lstStyle/>
            <a:p>
              <a:pPr marL="0" marR="0" lvl="0" indent="0" defTabSz="121917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srgbClr val="FFFFFF"/>
                </a:solidFill>
                <a:effectLst/>
                <a:uLnTx/>
                <a:uFillTx/>
                <a:latin typeface="Open Sans Light"/>
              </a:endParaRPr>
            </a:p>
          </p:txBody>
        </p:sp>
      </p:grpSp>
      <p:grpSp>
        <p:nvGrpSpPr>
          <p:cNvPr id="9" name="Group 8"/>
          <p:cNvGrpSpPr/>
          <p:nvPr/>
        </p:nvGrpSpPr>
        <p:grpSpPr>
          <a:xfrm rot="10800000">
            <a:off x="1662167" y="2090057"/>
            <a:ext cx="1590111" cy="930185"/>
            <a:chOff x="5889822" y="1186327"/>
            <a:chExt cx="2583577" cy="1511345"/>
          </a:xfrm>
          <a:solidFill>
            <a:srgbClr val="57565A">
              <a:lumMod val="65000"/>
              <a:alpha val="20000"/>
            </a:srgbClr>
          </a:solidFill>
        </p:grpSpPr>
        <p:grpSp>
          <p:nvGrpSpPr>
            <p:cNvPr id="10" name="Group 9"/>
            <p:cNvGrpSpPr/>
            <p:nvPr/>
          </p:nvGrpSpPr>
          <p:grpSpPr>
            <a:xfrm rot="10800000">
              <a:off x="5889822" y="1186327"/>
              <a:ext cx="1321806" cy="1511345"/>
              <a:chOff x="6971420" y="948999"/>
              <a:chExt cx="1321806" cy="1511345"/>
            </a:xfrm>
            <a:grpFill/>
          </p:grpSpPr>
          <p:sp>
            <p:nvSpPr>
              <p:cNvPr id="12" name="Rounded Rectangle 11"/>
              <p:cNvSpPr/>
              <p:nvPr/>
            </p:nvSpPr>
            <p:spPr>
              <a:xfrm rot="2700000">
                <a:off x="6966752" y="1406199"/>
                <a:ext cx="1325880" cy="411480"/>
              </a:xfrm>
              <a:prstGeom prst="roundRect">
                <a:avLst>
                  <a:gd name="adj" fmla="val 50000"/>
                </a:avLst>
              </a:prstGeom>
              <a:grpFill/>
              <a:ln w="9525" cap="flat" cmpd="sng" algn="ctr">
                <a:noFill/>
                <a:prstDash val="solid"/>
              </a:ln>
              <a:effectLst/>
            </p:spPr>
            <p:txBody>
              <a:bodyPr rot="0" spcFirstLastPara="0" vertOverflow="overflow" horzOverflow="overflow" vert="horz" wrap="square" lIns="0" tIns="0" rIns="640080" bIns="0" numCol="1" spcCol="0" rtlCol="0" fromWordArt="0" anchor="ctr" anchorCtr="0" forceAA="0" compatLnSpc="1">
                <a:prstTxWarp prst="textNoShape">
                  <a:avLst/>
                </a:prstTxWarp>
                <a:noAutofit/>
              </a:bodyP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srgbClr val="FFFFFF"/>
                  </a:solidFill>
                  <a:effectLst/>
                  <a:uLnTx/>
                  <a:uFillTx/>
                  <a:latin typeface="Open Sans Light"/>
                </a:endParaRPr>
              </a:p>
            </p:txBody>
          </p:sp>
          <p:sp>
            <p:nvSpPr>
              <p:cNvPr id="13" name="Rounded Rectangle 12"/>
              <p:cNvSpPr/>
              <p:nvPr/>
            </p:nvSpPr>
            <p:spPr>
              <a:xfrm rot="8100000">
                <a:off x="6971420" y="2048864"/>
                <a:ext cx="1321806" cy="411480"/>
              </a:xfrm>
              <a:prstGeom prst="roundRect">
                <a:avLst>
                  <a:gd name="adj" fmla="val 50000"/>
                </a:avLst>
              </a:prstGeom>
              <a:grpFill/>
              <a:ln w="9525" cap="flat" cmpd="sng" algn="ctr">
                <a:noFill/>
                <a:prstDash val="solid"/>
              </a:ln>
              <a:effectLst/>
            </p:spPr>
            <p:txBody>
              <a:bodyPr rot="0" spcFirstLastPara="0" vertOverflow="overflow" horzOverflow="overflow" vert="horz" wrap="square" lIns="0" tIns="0" rIns="640080" bIns="0" numCol="1" spcCol="0" rtlCol="0" fromWordArt="0" anchor="ctr" anchorCtr="0" forceAA="0" compatLnSpc="1">
                <a:prstTxWarp prst="textNoShape">
                  <a:avLst/>
                </a:prstTxWarp>
                <a:noAutofit/>
              </a:bodyP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smtClean="0">
                  <a:ln>
                    <a:noFill/>
                  </a:ln>
                  <a:solidFill>
                    <a:srgbClr val="FFFFFF"/>
                  </a:solidFill>
                  <a:effectLst/>
                  <a:uLnTx/>
                  <a:uFillTx/>
                  <a:latin typeface="Open Sans Light"/>
                </a:endParaRPr>
              </a:p>
            </p:txBody>
          </p:sp>
        </p:grpSp>
        <p:sp>
          <p:nvSpPr>
            <p:cNvPr id="11" name="Rounded Rectangle 10"/>
            <p:cNvSpPr/>
            <p:nvPr/>
          </p:nvSpPr>
          <p:spPr>
            <a:xfrm>
              <a:off x="6046497" y="1507243"/>
              <a:ext cx="2426902" cy="411480"/>
            </a:xfrm>
            <a:prstGeom prst="roundRect">
              <a:avLst>
                <a:gd name="adj" fmla="val 50000"/>
              </a:avLst>
            </a:prstGeom>
            <a:grpFill/>
            <a:ln w="9525" cap="flat" cmpd="sng" algn="ctr">
              <a:noFill/>
              <a:prstDash val="solid"/>
            </a:ln>
            <a:effectLst/>
          </p:spPr>
          <p:txBody>
            <a:bodyPr lIns="548640" tIns="0" rIns="640080" bIns="0" rtlCol="0" anchor="ctr"/>
            <a:lstStyle/>
            <a:p>
              <a:pPr marL="0" marR="0" lvl="0" indent="0" defTabSz="121917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srgbClr val="FFFFFF"/>
                </a:solidFill>
                <a:effectLst/>
                <a:uLnTx/>
                <a:uFillTx/>
                <a:latin typeface="Open Sans Light"/>
              </a:endParaRPr>
            </a:p>
          </p:txBody>
        </p:sp>
      </p:grpSp>
      <p:sp>
        <p:nvSpPr>
          <p:cNvPr id="14" name="Rounded Rectangle 13"/>
          <p:cNvSpPr/>
          <p:nvPr/>
        </p:nvSpPr>
        <p:spPr>
          <a:xfrm rot="2700000">
            <a:off x="3234597" y="2742802"/>
            <a:ext cx="1381411" cy="428714"/>
          </a:xfrm>
          <a:prstGeom prst="roundRect">
            <a:avLst>
              <a:gd name="adj" fmla="val 50000"/>
            </a:avLst>
          </a:prstGeom>
          <a:solidFill>
            <a:srgbClr val="0B4681">
              <a:alpha val="85098"/>
            </a:srgbClr>
          </a:solidFill>
          <a:ln w="9525" cap="flat" cmpd="sng" algn="ctr">
            <a:noFill/>
            <a:prstDash val="solid"/>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smtClean="0">
              <a:ln>
                <a:noFill/>
              </a:ln>
              <a:solidFill>
                <a:srgbClr val="FFFFFF"/>
              </a:solidFill>
              <a:effectLst/>
              <a:uLnTx/>
              <a:uFillTx/>
              <a:latin typeface="Open Sans Light"/>
            </a:endParaRPr>
          </a:p>
        </p:txBody>
      </p:sp>
      <p:sp>
        <p:nvSpPr>
          <p:cNvPr id="15" name="Rounded Rectangle 14"/>
          <p:cNvSpPr/>
          <p:nvPr/>
        </p:nvSpPr>
        <p:spPr>
          <a:xfrm rot="8100000">
            <a:off x="3239461" y="3412383"/>
            <a:ext cx="1377166" cy="428714"/>
          </a:xfrm>
          <a:prstGeom prst="roundRect">
            <a:avLst>
              <a:gd name="adj" fmla="val 50000"/>
            </a:avLst>
          </a:prstGeom>
          <a:solidFill>
            <a:srgbClr val="0B4681">
              <a:alpha val="85098"/>
            </a:srgbClr>
          </a:solidFill>
          <a:ln w="9525" cap="flat" cmpd="sng" algn="ctr">
            <a:noFill/>
            <a:prstDash val="solid"/>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smtClean="0">
              <a:ln>
                <a:noFill/>
              </a:ln>
              <a:solidFill>
                <a:srgbClr val="FFFFFF"/>
              </a:solidFill>
              <a:effectLst/>
              <a:uLnTx/>
              <a:uFillTx/>
              <a:latin typeface="Open Sans Light"/>
            </a:endParaRPr>
          </a:p>
        </p:txBody>
      </p:sp>
      <p:sp>
        <p:nvSpPr>
          <p:cNvPr id="16" name="Rounded Rectangle 15"/>
          <p:cNvSpPr/>
          <p:nvPr/>
        </p:nvSpPr>
        <p:spPr>
          <a:xfrm>
            <a:off x="1948503" y="3077519"/>
            <a:ext cx="2528547" cy="428714"/>
          </a:xfrm>
          <a:prstGeom prst="roundRect">
            <a:avLst>
              <a:gd name="adj" fmla="val 50000"/>
            </a:avLst>
          </a:prstGeom>
          <a:solidFill>
            <a:srgbClr val="0B4681">
              <a:alpha val="85098"/>
            </a:srgbClr>
          </a:solidFill>
          <a:ln w="9525" cap="flat" cmpd="sng" algn="ctr">
            <a:noFill/>
            <a:prstDash val="solid"/>
          </a:ln>
          <a:effectLst/>
        </p:spPr>
        <p:txBody>
          <a:bodyPr lIns="0" tIns="0" rIns="640080" bIns="0"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srgbClr val="FFFFFF"/>
              </a:solidFill>
              <a:effectLst/>
              <a:uLnTx/>
              <a:uFillTx/>
              <a:latin typeface="Open Sans Light"/>
            </a:endParaRPr>
          </a:p>
        </p:txBody>
      </p:sp>
      <p:sp>
        <p:nvSpPr>
          <p:cNvPr id="17" name="Oval 16"/>
          <p:cNvSpPr/>
          <p:nvPr/>
        </p:nvSpPr>
        <p:spPr>
          <a:xfrm>
            <a:off x="4086760" y="3118714"/>
            <a:ext cx="343578" cy="346327"/>
          </a:xfrm>
          <a:prstGeom prst="ellipse">
            <a:avLst/>
          </a:prstGeom>
          <a:solidFill>
            <a:srgbClr val="2BAAE2"/>
          </a:solidFill>
          <a:ln w="9525" cap="flat" cmpd="sng" algn="ctr">
            <a:noFill/>
            <a:prstDash val="solid"/>
          </a:ln>
          <a:effectLst/>
        </p:spPr>
        <p:txBody>
          <a:bodyPr wrap="none"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schemeClr val="bg1"/>
              </a:solidFill>
              <a:effectLst/>
              <a:uLnTx/>
              <a:uFillTx/>
              <a:latin typeface="Open Sans Light"/>
            </a:endParaRPr>
          </a:p>
        </p:txBody>
      </p:sp>
      <p:sp>
        <p:nvSpPr>
          <p:cNvPr id="18" name="Rounded Rectangle 17"/>
          <p:cNvSpPr/>
          <p:nvPr/>
        </p:nvSpPr>
        <p:spPr>
          <a:xfrm rot="2700000">
            <a:off x="4672510" y="3410509"/>
            <a:ext cx="1381411" cy="428714"/>
          </a:xfrm>
          <a:prstGeom prst="roundRect">
            <a:avLst>
              <a:gd name="adj" fmla="val 50000"/>
            </a:avLst>
          </a:prstGeom>
          <a:solidFill>
            <a:srgbClr val="0B4681">
              <a:alpha val="85098"/>
            </a:srgbClr>
          </a:solidFill>
          <a:ln w="9525" cap="flat" cmpd="sng" algn="ctr">
            <a:noFill/>
            <a:prstDash val="solid"/>
          </a:ln>
          <a:effectLst/>
        </p:spPr>
        <p:txBody>
          <a:bodyPr lIns="0" tIns="0" rIns="640080" bIns="0" rtlCol="0" anchor="ctr"/>
          <a:lstStyle/>
          <a:p>
            <a:pPr algn="ctr" defTabSz="1219170"/>
            <a:endParaRPr lang="en-US" sz="1400" kern="0">
              <a:solidFill>
                <a:srgbClr val="FFFFFF"/>
              </a:solidFill>
              <a:latin typeface="Open Sans Light"/>
            </a:endParaRPr>
          </a:p>
        </p:txBody>
      </p:sp>
      <p:sp>
        <p:nvSpPr>
          <p:cNvPr id="19" name="Rounded Rectangle 18"/>
          <p:cNvSpPr/>
          <p:nvPr/>
        </p:nvSpPr>
        <p:spPr>
          <a:xfrm rot="8100000">
            <a:off x="4677374" y="4080091"/>
            <a:ext cx="1377166" cy="428714"/>
          </a:xfrm>
          <a:prstGeom prst="roundRect">
            <a:avLst>
              <a:gd name="adj" fmla="val 50000"/>
            </a:avLst>
          </a:prstGeom>
          <a:solidFill>
            <a:srgbClr val="0B4681">
              <a:alpha val="85098"/>
            </a:srgbClr>
          </a:solidFill>
          <a:ln w="9525" cap="flat" cmpd="sng" algn="ctr">
            <a:noFill/>
            <a:prstDash val="solid"/>
          </a:ln>
          <a:effectLst/>
        </p:spPr>
        <p:txBody>
          <a:bodyPr lIns="0" tIns="0" rIns="640080" bIns="0" rtlCol="0" anchor="ctr"/>
          <a:lstStyle/>
          <a:p>
            <a:pPr algn="ctr" defTabSz="1219170"/>
            <a:endParaRPr lang="en-US" sz="1400" kern="0">
              <a:solidFill>
                <a:srgbClr val="FFFFFF"/>
              </a:solidFill>
              <a:latin typeface="Open Sans Light"/>
            </a:endParaRPr>
          </a:p>
        </p:txBody>
      </p:sp>
      <p:sp>
        <p:nvSpPr>
          <p:cNvPr id="20" name="Rounded Rectangle 19"/>
          <p:cNvSpPr/>
          <p:nvPr/>
        </p:nvSpPr>
        <p:spPr>
          <a:xfrm>
            <a:off x="3386415" y="3745227"/>
            <a:ext cx="2528547" cy="428714"/>
          </a:xfrm>
          <a:prstGeom prst="roundRect">
            <a:avLst>
              <a:gd name="adj" fmla="val 50000"/>
            </a:avLst>
          </a:prstGeom>
          <a:solidFill>
            <a:srgbClr val="0B4681">
              <a:alpha val="85098"/>
            </a:srgbClr>
          </a:solidFill>
          <a:ln w="9525" cap="flat" cmpd="sng" algn="ctr">
            <a:noFill/>
            <a:prstDash val="solid"/>
          </a:ln>
          <a:effectLst/>
        </p:spPr>
        <p:txBody>
          <a:bodyPr lIns="0" tIns="0" rIns="640080" bIns="0" rtlCol="0" anchor="ctr"/>
          <a:lstStyle/>
          <a:p>
            <a:pPr algn="ctr" defTabSz="1219170"/>
            <a:endParaRPr lang="en-US" sz="1400" kern="0" dirty="0">
              <a:solidFill>
                <a:srgbClr val="FFFFFF"/>
              </a:solidFill>
              <a:latin typeface="Open Sans Light"/>
            </a:endParaRPr>
          </a:p>
        </p:txBody>
      </p:sp>
      <p:sp>
        <p:nvSpPr>
          <p:cNvPr id="21" name="Oval 20"/>
          <p:cNvSpPr/>
          <p:nvPr/>
        </p:nvSpPr>
        <p:spPr>
          <a:xfrm>
            <a:off x="5524673" y="3786421"/>
            <a:ext cx="343578" cy="346327"/>
          </a:xfrm>
          <a:prstGeom prst="ellipse">
            <a:avLst/>
          </a:prstGeom>
          <a:solidFill>
            <a:srgbClr val="2BAAE2"/>
          </a:solidFill>
          <a:ln w="9525" cap="flat" cmpd="sng" algn="ctr">
            <a:noFill/>
            <a:prstDash val="solid"/>
          </a:ln>
          <a:effectLst/>
        </p:spPr>
        <p:txBody>
          <a:bodyPr wrap="none"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srgbClr val="57565A"/>
              </a:solidFill>
              <a:effectLst/>
              <a:uLnTx/>
              <a:uFillTx/>
              <a:latin typeface="Open Sans Light"/>
            </a:endParaRPr>
          </a:p>
        </p:txBody>
      </p:sp>
      <p:sp>
        <p:nvSpPr>
          <p:cNvPr id="22" name="Rounded Rectangle 21"/>
          <p:cNvSpPr/>
          <p:nvPr/>
        </p:nvSpPr>
        <p:spPr>
          <a:xfrm rot="2700000">
            <a:off x="6099805" y="4081990"/>
            <a:ext cx="1381411" cy="428714"/>
          </a:xfrm>
          <a:prstGeom prst="roundRect">
            <a:avLst>
              <a:gd name="adj" fmla="val 50000"/>
            </a:avLst>
          </a:prstGeom>
          <a:solidFill>
            <a:schemeClr val="accent2">
              <a:alpha val="85098"/>
            </a:schemeClr>
          </a:solidFill>
          <a:ln w="9525" cap="flat" cmpd="sng" algn="ctr">
            <a:noFill/>
            <a:prstDash val="solid"/>
          </a:ln>
          <a:effectLst/>
        </p:spPr>
        <p:txBody>
          <a:bodyPr lIns="0" tIns="0" rIns="640080" bIns="0" rtlCol="0" anchor="ctr"/>
          <a:lstStyle/>
          <a:p>
            <a:pPr algn="ctr" defTabSz="1219170"/>
            <a:endParaRPr lang="en-US" sz="1400" kern="0">
              <a:solidFill>
                <a:srgbClr val="FFFFFF"/>
              </a:solidFill>
              <a:latin typeface="Open Sans Light"/>
            </a:endParaRPr>
          </a:p>
        </p:txBody>
      </p:sp>
      <p:sp>
        <p:nvSpPr>
          <p:cNvPr id="23" name="Rounded Rectangle 22"/>
          <p:cNvSpPr/>
          <p:nvPr/>
        </p:nvSpPr>
        <p:spPr>
          <a:xfrm rot="8100000">
            <a:off x="6104669" y="4751571"/>
            <a:ext cx="1377166" cy="428714"/>
          </a:xfrm>
          <a:prstGeom prst="roundRect">
            <a:avLst>
              <a:gd name="adj" fmla="val 50000"/>
            </a:avLst>
          </a:prstGeom>
          <a:solidFill>
            <a:schemeClr val="accent2">
              <a:alpha val="85098"/>
            </a:schemeClr>
          </a:solidFill>
          <a:ln w="9525" cap="flat" cmpd="sng" algn="ctr">
            <a:noFill/>
            <a:prstDash val="solid"/>
          </a:ln>
          <a:effectLst/>
        </p:spPr>
        <p:txBody>
          <a:bodyPr lIns="0" tIns="0" rIns="640080" bIns="0" rtlCol="0" anchor="ctr"/>
          <a:lstStyle/>
          <a:p>
            <a:pPr algn="ctr" defTabSz="1219170"/>
            <a:endParaRPr lang="en-US" sz="1400" kern="0">
              <a:solidFill>
                <a:srgbClr val="FFFFFF"/>
              </a:solidFill>
              <a:latin typeface="Open Sans Light"/>
            </a:endParaRPr>
          </a:p>
        </p:txBody>
      </p:sp>
      <p:sp>
        <p:nvSpPr>
          <p:cNvPr id="24" name="Rounded Rectangle 23"/>
          <p:cNvSpPr/>
          <p:nvPr/>
        </p:nvSpPr>
        <p:spPr>
          <a:xfrm>
            <a:off x="4813710" y="4416707"/>
            <a:ext cx="2528547" cy="428714"/>
          </a:xfrm>
          <a:prstGeom prst="roundRect">
            <a:avLst>
              <a:gd name="adj" fmla="val 50000"/>
            </a:avLst>
          </a:prstGeom>
          <a:solidFill>
            <a:schemeClr val="accent2">
              <a:alpha val="85098"/>
            </a:schemeClr>
          </a:solidFill>
          <a:ln w="9525" cap="flat" cmpd="sng" algn="ctr">
            <a:noFill/>
            <a:prstDash val="solid"/>
          </a:ln>
          <a:effectLst/>
        </p:spPr>
        <p:txBody>
          <a:bodyPr lIns="0" tIns="0" rIns="640080" bIns="0" rtlCol="0" anchor="ctr"/>
          <a:lstStyle/>
          <a:p>
            <a:pPr algn="ctr" defTabSz="1219170"/>
            <a:endParaRPr lang="en-US" sz="1400" kern="0" dirty="0">
              <a:solidFill>
                <a:schemeClr val="accent2"/>
              </a:solidFill>
              <a:latin typeface="Open Sans Light"/>
            </a:endParaRPr>
          </a:p>
        </p:txBody>
      </p:sp>
      <p:sp>
        <p:nvSpPr>
          <p:cNvPr id="25" name="Oval 24"/>
          <p:cNvSpPr/>
          <p:nvPr/>
        </p:nvSpPr>
        <p:spPr>
          <a:xfrm>
            <a:off x="6951967" y="4457901"/>
            <a:ext cx="343578" cy="346327"/>
          </a:xfrm>
          <a:prstGeom prst="ellipse">
            <a:avLst/>
          </a:prstGeom>
          <a:solidFill>
            <a:schemeClr val="accent2">
              <a:lumMod val="75000"/>
            </a:schemeClr>
          </a:solidFill>
          <a:ln w="9525" cap="flat" cmpd="sng" algn="ctr">
            <a:noFill/>
            <a:prstDash val="solid"/>
          </a:ln>
          <a:effectLst/>
        </p:spPr>
        <p:txBody>
          <a:bodyPr wrap="none"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smtClean="0">
              <a:ln>
                <a:noFill/>
              </a:ln>
              <a:solidFill>
                <a:srgbClr val="57565A"/>
              </a:solidFill>
              <a:effectLst/>
              <a:uLnTx/>
              <a:uFillTx/>
              <a:latin typeface="Open Sans Light"/>
            </a:endParaRPr>
          </a:p>
        </p:txBody>
      </p:sp>
    </p:spTree>
    <p:extLst>
      <p:ext uri="{BB962C8B-B14F-4D97-AF65-F5344CB8AC3E}">
        <p14:creationId xmlns:p14="http://schemas.microsoft.com/office/powerpoint/2010/main" val="1561107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Information box example</a:t>
            </a:r>
            <a:endParaRPr lang="en-GB" dirty="0"/>
          </a:p>
        </p:txBody>
      </p:sp>
      <p:sp>
        <p:nvSpPr>
          <p:cNvPr id="4" name="Rectangle 3"/>
          <p:cNvSpPr/>
          <p:nvPr/>
        </p:nvSpPr>
        <p:spPr>
          <a:xfrm>
            <a:off x="462516" y="1665288"/>
            <a:ext cx="8194927" cy="923330"/>
          </a:xfrm>
          <a:prstGeom prst="rect">
            <a:avLst/>
          </a:prstGeom>
          <a:noFill/>
        </p:spPr>
        <p:txBody>
          <a:bodyPr wrap="square" lIns="0" tIns="0" rIns="0" bIns="0" rtlCol="0">
            <a:spAutoFit/>
          </a:bodyPr>
          <a:lstStyle/>
          <a:p>
            <a:pPr lvl="0" algn="just" defTabSz="914400">
              <a:spcBef>
                <a:spcPts val="900"/>
              </a:spcBef>
              <a:spcAft>
                <a:spcPts val="600"/>
              </a:spcAft>
            </a:pPr>
            <a:r>
              <a:rPr lang="en-IN" sz="1200" kern="0" dirty="0">
                <a:latin typeface="Arial" charset="0"/>
                <a:ea typeface="Arial" charset="0"/>
                <a:cs typeface="Arial" charset="0"/>
              </a:rPr>
              <a:t>ODYSSEA will apply a </a:t>
            </a:r>
            <a:r>
              <a:rPr lang="en-IN" sz="1200" b="1" kern="0" dirty="0">
                <a:latin typeface="Arial" charset="0"/>
                <a:ea typeface="Arial" charset="0"/>
                <a:cs typeface="Arial" charset="0"/>
              </a:rPr>
              <a:t>user-centred</a:t>
            </a:r>
            <a:r>
              <a:rPr lang="en-IN" sz="1200" kern="0" dirty="0">
                <a:latin typeface="Arial" charset="0"/>
                <a:ea typeface="Arial" charset="0"/>
                <a:cs typeface="Arial" charset="0"/>
              </a:rPr>
              <a:t> approach, in which end-users and stakeholders, internal and external to the Consortium, will be involved from </a:t>
            </a:r>
            <a:r>
              <a:rPr lang="en-IN" sz="1200" b="1" kern="0" dirty="0">
                <a:latin typeface="Arial" charset="0"/>
                <a:ea typeface="Arial" charset="0"/>
                <a:cs typeface="Arial" charset="0"/>
              </a:rPr>
              <a:t>Day 1 </a:t>
            </a:r>
            <a:r>
              <a:rPr lang="en-IN" sz="1200" kern="0" dirty="0">
                <a:latin typeface="Arial" charset="0"/>
                <a:ea typeface="Arial" charset="0"/>
                <a:cs typeface="Arial" charset="0"/>
              </a:rPr>
              <a:t>of the project in the design, development and operation of the platform as well in the data collection and operations of the Observatories. Furthermore, databases will be organized, homogenized and fused to provide data in common standard type and format as well as other types and formats according to end-user requirements in order to fulfil their needs for specialized and accurate </a:t>
            </a:r>
            <a:r>
              <a:rPr lang="en-IN" sz="1200" kern="0" dirty="0" smtClean="0">
                <a:latin typeface="Arial" charset="0"/>
                <a:ea typeface="Arial" charset="0"/>
                <a:cs typeface="Arial" charset="0"/>
              </a:rPr>
              <a:t>information.</a:t>
            </a:r>
            <a:endParaRPr kumimoji="0" lang="en-US" sz="1200" b="0" i="0" u="none" strike="noStrike" kern="0" cap="none" spc="0" normalizeH="0" baseline="0" noProof="0" dirty="0" smtClean="0">
              <a:ln>
                <a:noFill/>
              </a:ln>
              <a:effectLst/>
              <a:uLnTx/>
              <a:uFillTx/>
              <a:latin typeface="Arial" charset="0"/>
              <a:ea typeface="Arial" charset="0"/>
              <a:cs typeface="Arial" charset="0"/>
            </a:endParaRPr>
          </a:p>
        </p:txBody>
      </p:sp>
      <p:sp>
        <p:nvSpPr>
          <p:cNvPr id="5" name="Rectangle 4"/>
          <p:cNvSpPr/>
          <p:nvPr/>
        </p:nvSpPr>
        <p:spPr>
          <a:xfrm>
            <a:off x="446088" y="2771775"/>
            <a:ext cx="8207375" cy="3214688"/>
          </a:xfrm>
          <a:prstGeom prst="rect">
            <a:avLst/>
          </a:prstGeom>
          <a:solidFill>
            <a:srgbClr val="E6E6E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ndParaRPr>
          </a:p>
        </p:txBody>
      </p:sp>
      <p:sp>
        <p:nvSpPr>
          <p:cNvPr id="6" name="TextBox 5"/>
          <p:cNvSpPr txBox="1"/>
          <p:nvPr/>
        </p:nvSpPr>
        <p:spPr>
          <a:xfrm>
            <a:off x="1034548" y="2972745"/>
            <a:ext cx="7325681" cy="369332"/>
          </a:xfrm>
          <a:prstGeom prst="rect">
            <a:avLst/>
          </a:prstGeom>
          <a:noFill/>
        </p:spPr>
        <p:txBody>
          <a:bodyPr wrap="square" lIns="0" tIns="0" rIns="0" bIns="0" rtlCol="0">
            <a:spAutoFit/>
          </a:bodyPr>
          <a:lstStyle/>
          <a:p>
            <a:pPr lvl="0" defTabSz="914400">
              <a:spcBef>
                <a:spcPts val="900"/>
              </a:spcBef>
              <a:spcAft>
                <a:spcPts val="600"/>
              </a:spcAft>
            </a:pPr>
            <a:r>
              <a:rPr lang="en-IN" sz="1200" kern="0" dirty="0">
                <a:solidFill>
                  <a:prstClr val="black">
                    <a:lumMod val="75000"/>
                    <a:lumOff val="25000"/>
                  </a:prstClr>
                </a:solidFill>
                <a:latin typeface="Arial" charset="0"/>
                <a:ea typeface="Arial" charset="0"/>
                <a:cs typeface="Arial" charset="0"/>
              </a:rPr>
              <a:t>The </a:t>
            </a:r>
            <a:r>
              <a:rPr lang="en-IN" sz="1200" b="1" kern="0" dirty="0">
                <a:solidFill>
                  <a:prstClr val="black">
                    <a:lumMod val="75000"/>
                    <a:lumOff val="25000"/>
                  </a:prstClr>
                </a:solidFill>
                <a:latin typeface="Arial" charset="0"/>
                <a:ea typeface="Arial" charset="0"/>
                <a:cs typeface="Arial" charset="0"/>
              </a:rPr>
              <a:t>end-user</a:t>
            </a:r>
            <a:r>
              <a:rPr lang="en-IN" sz="1200" kern="0" dirty="0">
                <a:solidFill>
                  <a:prstClr val="black">
                    <a:lumMod val="75000"/>
                    <a:lumOff val="25000"/>
                  </a:prstClr>
                </a:solidFill>
                <a:latin typeface="Arial" charset="0"/>
                <a:ea typeface="Arial" charset="0"/>
                <a:cs typeface="Arial" charset="0"/>
              </a:rPr>
              <a:t> will be able to search, retrieve and visualize data for each specific parameter within a certain time and space window using </a:t>
            </a:r>
            <a:r>
              <a:rPr lang="en-IN" sz="1200" b="1" kern="0" dirty="0">
                <a:solidFill>
                  <a:prstClr val="black">
                    <a:lumMod val="75000"/>
                    <a:lumOff val="25000"/>
                  </a:prstClr>
                </a:solidFill>
                <a:latin typeface="Arial" charset="0"/>
                <a:ea typeface="Arial" charset="0"/>
                <a:cs typeface="Arial" charset="0"/>
              </a:rPr>
              <a:t>one single command, wherever the data are stored (ODYSSEA Novelty 1)</a:t>
            </a:r>
            <a:endParaRPr kumimoji="0" lang="en-IN" sz="1200" b="1" i="0" u="none" strike="noStrike" kern="0" cap="none" spc="0" normalizeH="0" baseline="0" noProof="0" dirty="0" smtClean="0">
              <a:ln>
                <a:noFill/>
              </a:ln>
              <a:solidFill>
                <a:prstClr val="black">
                  <a:lumMod val="75000"/>
                  <a:lumOff val="25000"/>
                </a:prstClr>
              </a:solidFill>
              <a:effectLst/>
              <a:uLnTx/>
              <a:uFillTx/>
              <a:latin typeface="Arial" charset="0"/>
              <a:ea typeface="Arial" charset="0"/>
              <a:cs typeface="Arial" charset="0"/>
            </a:endParaRPr>
          </a:p>
        </p:txBody>
      </p:sp>
      <p:sp>
        <p:nvSpPr>
          <p:cNvPr id="7" name="Oval 6"/>
          <p:cNvSpPr/>
          <p:nvPr/>
        </p:nvSpPr>
        <p:spPr>
          <a:xfrm>
            <a:off x="631127" y="3028036"/>
            <a:ext cx="283472" cy="283564"/>
          </a:xfrm>
          <a:prstGeom prst="ellipse">
            <a:avLst/>
          </a:prstGeom>
          <a:solidFill>
            <a:srgbClr val="0B4681"/>
          </a:solidFill>
          <a:ln w="12700" cap="flat" cmpd="sng" algn="ctr">
            <a:noFill/>
            <a:prstDash val="solid"/>
            <a:miter lim="800000"/>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i="0" u="none" strike="noStrike" kern="0" cap="none" spc="0" normalizeH="0" baseline="0" noProof="0" dirty="0" smtClean="0">
                <a:ln>
                  <a:noFill/>
                </a:ln>
                <a:solidFill>
                  <a:prstClr val="white"/>
                </a:solidFill>
                <a:effectLst/>
                <a:uLnTx/>
                <a:uFillTx/>
                <a:latin typeface="+mj-lt"/>
              </a:rPr>
              <a:t>1</a:t>
            </a:r>
            <a:endParaRPr kumimoji="0" lang="en-GB" sz="1200" i="0" u="none" strike="noStrike" kern="0" cap="none" spc="0" normalizeH="0" baseline="0" noProof="0" dirty="0" smtClean="0">
              <a:ln>
                <a:noFill/>
              </a:ln>
              <a:solidFill>
                <a:prstClr val="white"/>
              </a:solidFill>
              <a:effectLst/>
              <a:uLnTx/>
              <a:uFillTx/>
              <a:latin typeface="+mj-lt"/>
            </a:endParaRPr>
          </a:p>
        </p:txBody>
      </p:sp>
      <p:sp>
        <p:nvSpPr>
          <p:cNvPr id="8" name="TextBox 7"/>
          <p:cNvSpPr txBox="1"/>
          <p:nvPr/>
        </p:nvSpPr>
        <p:spPr>
          <a:xfrm>
            <a:off x="1034548" y="3494790"/>
            <a:ext cx="7325681" cy="369332"/>
          </a:xfrm>
          <a:prstGeom prst="rect">
            <a:avLst/>
          </a:prstGeom>
          <a:noFill/>
        </p:spPr>
        <p:txBody>
          <a:bodyPr wrap="square" lIns="0" tIns="0" rIns="0" bIns="0" rtlCol="0">
            <a:spAutoFit/>
          </a:bodyPr>
          <a:lstStyle/>
          <a:p>
            <a:pPr lvl="0" defTabSz="914400">
              <a:spcBef>
                <a:spcPts val="900"/>
              </a:spcBef>
              <a:spcAft>
                <a:spcPts val="600"/>
              </a:spcAft>
            </a:pPr>
            <a:r>
              <a:rPr lang="en-IN" sz="1200" kern="0" dirty="0" smtClean="0">
                <a:solidFill>
                  <a:prstClr val="black">
                    <a:lumMod val="75000"/>
                    <a:lumOff val="25000"/>
                  </a:prstClr>
                </a:solidFill>
                <a:latin typeface="Arial" charset="0"/>
                <a:ea typeface="Arial" charset="0"/>
                <a:cs typeface="Arial" charset="0"/>
              </a:rPr>
              <a:t>User will be able to download archived/forecasted information and receive services for any part of the Mediterranean Sea </a:t>
            </a:r>
            <a:r>
              <a:rPr lang="en-IN" sz="1200" b="1" kern="0" dirty="0" smtClean="0">
                <a:solidFill>
                  <a:prstClr val="black">
                    <a:lumMod val="75000"/>
                    <a:lumOff val="25000"/>
                  </a:prstClr>
                </a:solidFill>
                <a:latin typeface="Arial" charset="0"/>
                <a:ea typeface="Arial" charset="0"/>
                <a:cs typeface="Arial" charset="0"/>
              </a:rPr>
              <a:t>through a single system (ODYSSEA Novelty 2) </a:t>
            </a:r>
            <a:endParaRPr lang="en-IN" sz="1200" b="1" kern="0" dirty="0">
              <a:solidFill>
                <a:prstClr val="black">
                  <a:lumMod val="75000"/>
                  <a:lumOff val="25000"/>
                </a:prstClr>
              </a:solidFill>
              <a:latin typeface="Arial" charset="0"/>
              <a:ea typeface="Arial" charset="0"/>
              <a:cs typeface="Arial" charset="0"/>
            </a:endParaRPr>
          </a:p>
        </p:txBody>
      </p:sp>
      <p:sp>
        <p:nvSpPr>
          <p:cNvPr id="9" name="Oval 8"/>
          <p:cNvSpPr/>
          <p:nvPr/>
        </p:nvSpPr>
        <p:spPr>
          <a:xfrm>
            <a:off x="631127" y="3545310"/>
            <a:ext cx="283472" cy="283564"/>
          </a:xfrm>
          <a:prstGeom prst="ellipse">
            <a:avLst/>
          </a:prstGeom>
          <a:solidFill>
            <a:srgbClr val="0B4681"/>
          </a:solidFill>
          <a:ln w="12700" cap="flat" cmpd="sng" algn="ctr">
            <a:noFill/>
            <a:prstDash val="solid"/>
            <a:miter lim="800000"/>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i="0" u="none" strike="noStrike" kern="0" cap="none" spc="0" normalizeH="0" baseline="0" noProof="0" dirty="0" smtClean="0">
                <a:ln>
                  <a:noFill/>
                </a:ln>
                <a:solidFill>
                  <a:prstClr val="white"/>
                </a:solidFill>
                <a:effectLst/>
                <a:uLnTx/>
                <a:uFillTx/>
                <a:latin typeface="+mj-lt"/>
              </a:rPr>
              <a:t>2</a:t>
            </a:r>
            <a:endParaRPr kumimoji="0" lang="en-GB" sz="1200" i="0" u="none" strike="noStrike" kern="0" cap="none" spc="0" normalizeH="0" baseline="0" noProof="0" dirty="0" smtClean="0">
              <a:ln>
                <a:noFill/>
              </a:ln>
              <a:solidFill>
                <a:prstClr val="white"/>
              </a:solidFill>
              <a:effectLst/>
              <a:uLnTx/>
              <a:uFillTx/>
              <a:latin typeface="+mj-lt"/>
            </a:endParaRPr>
          </a:p>
        </p:txBody>
      </p:sp>
      <p:sp>
        <p:nvSpPr>
          <p:cNvPr id="10" name="TextBox 9"/>
          <p:cNvSpPr txBox="1"/>
          <p:nvPr/>
        </p:nvSpPr>
        <p:spPr>
          <a:xfrm>
            <a:off x="1034548" y="4016835"/>
            <a:ext cx="7325681" cy="553998"/>
          </a:xfrm>
          <a:prstGeom prst="rect">
            <a:avLst/>
          </a:prstGeom>
          <a:noFill/>
        </p:spPr>
        <p:txBody>
          <a:bodyPr wrap="square" lIns="0" tIns="0" rIns="0" bIns="0" rtlCol="0">
            <a:spAutoFit/>
          </a:bodyPr>
          <a:lstStyle/>
          <a:p>
            <a:pPr lvl="0" defTabSz="914400">
              <a:spcBef>
                <a:spcPts val="900"/>
              </a:spcBef>
              <a:spcAft>
                <a:spcPts val="600"/>
              </a:spcAft>
            </a:pPr>
            <a:r>
              <a:rPr lang="en-IN" sz="1200" kern="0" dirty="0">
                <a:solidFill>
                  <a:prstClr val="black">
                    <a:lumMod val="75000"/>
                    <a:lumOff val="25000"/>
                  </a:prstClr>
                </a:solidFill>
                <a:latin typeface="Arial" charset="0"/>
                <a:ea typeface="Arial" charset="0"/>
                <a:cs typeface="Arial" charset="0"/>
              </a:rPr>
              <a:t>A </a:t>
            </a:r>
            <a:r>
              <a:rPr lang="en-IN" sz="1200" b="1" kern="0" dirty="0">
                <a:solidFill>
                  <a:prstClr val="black">
                    <a:lumMod val="75000"/>
                    <a:lumOff val="25000"/>
                  </a:prstClr>
                </a:solidFill>
                <a:latin typeface="Arial" charset="0"/>
                <a:ea typeface="Arial" charset="0"/>
                <a:cs typeface="Arial" charset="0"/>
              </a:rPr>
              <a:t>set of interactive web tools </a:t>
            </a:r>
            <a:r>
              <a:rPr lang="en-IN" sz="1200" kern="0" dirty="0">
                <a:solidFill>
                  <a:prstClr val="black">
                    <a:lumMod val="75000"/>
                    <a:lumOff val="25000"/>
                  </a:prstClr>
                </a:solidFill>
                <a:latin typeface="Arial" charset="0"/>
                <a:ea typeface="Arial" charset="0"/>
                <a:cs typeface="Arial" charset="0"/>
              </a:rPr>
              <a:t>will be developed for the front-end of the platform to allow the user to visualise both the location of data points (using maps) and the data values (using plots / data visualisation layers) </a:t>
            </a:r>
            <a:r>
              <a:rPr lang="en-IN" sz="1200" b="1" kern="0" dirty="0">
                <a:solidFill>
                  <a:prstClr val="black">
                    <a:lumMod val="75000"/>
                    <a:lumOff val="25000"/>
                  </a:prstClr>
                </a:solidFill>
                <a:latin typeface="Arial" charset="0"/>
                <a:ea typeface="Arial" charset="0"/>
                <a:cs typeface="Arial" charset="0"/>
              </a:rPr>
              <a:t>(ODYSSEA Novelty 3) </a:t>
            </a:r>
          </a:p>
        </p:txBody>
      </p:sp>
      <p:sp>
        <p:nvSpPr>
          <p:cNvPr id="11" name="Oval 10"/>
          <p:cNvSpPr/>
          <p:nvPr/>
        </p:nvSpPr>
        <p:spPr>
          <a:xfrm>
            <a:off x="631127" y="4183964"/>
            <a:ext cx="283472" cy="283564"/>
          </a:xfrm>
          <a:prstGeom prst="ellipse">
            <a:avLst/>
          </a:prstGeom>
          <a:solidFill>
            <a:srgbClr val="0B4681"/>
          </a:solidFill>
          <a:ln w="12700" cap="flat" cmpd="sng" algn="ctr">
            <a:noFill/>
            <a:prstDash val="solid"/>
            <a:miter lim="800000"/>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i="0" u="none" strike="noStrike" kern="0" cap="none" spc="0" normalizeH="0" baseline="0" noProof="0" dirty="0" smtClean="0">
                <a:ln>
                  <a:noFill/>
                </a:ln>
                <a:solidFill>
                  <a:prstClr val="white"/>
                </a:solidFill>
                <a:effectLst/>
                <a:uLnTx/>
                <a:uFillTx/>
                <a:latin typeface="+mj-lt"/>
              </a:rPr>
              <a:t>3</a:t>
            </a:r>
            <a:endParaRPr kumimoji="0" lang="en-GB" sz="1200" i="0" u="none" strike="noStrike" kern="0" cap="none" spc="0" normalizeH="0" baseline="0" noProof="0" dirty="0" smtClean="0">
              <a:ln>
                <a:noFill/>
              </a:ln>
              <a:solidFill>
                <a:prstClr val="white"/>
              </a:solidFill>
              <a:effectLst/>
              <a:uLnTx/>
              <a:uFillTx/>
              <a:latin typeface="+mj-lt"/>
            </a:endParaRPr>
          </a:p>
        </p:txBody>
      </p:sp>
      <p:sp>
        <p:nvSpPr>
          <p:cNvPr id="12" name="TextBox 11"/>
          <p:cNvSpPr txBox="1"/>
          <p:nvPr/>
        </p:nvSpPr>
        <p:spPr>
          <a:xfrm>
            <a:off x="1034548" y="4723546"/>
            <a:ext cx="7325681" cy="553998"/>
          </a:xfrm>
          <a:prstGeom prst="rect">
            <a:avLst/>
          </a:prstGeom>
          <a:noFill/>
        </p:spPr>
        <p:txBody>
          <a:bodyPr wrap="square" lIns="0" tIns="0" rIns="0" bIns="0" rtlCol="0">
            <a:spAutoFit/>
          </a:bodyPr>
          <a:lstStyle/>
          <a:p>
            <a:pPr lvl="0" defTabSz="914400">
              <a:spcBef>
                <a:spcPts val="900"/>
              </a:spcBef>
              <a:spcAft>
                <a:spcPts val="600"/>
              </a:spcAft>
            </a:pPr>
            <a:r>
              <a:rPr lang="en-IN" sz="1200" kern="0" dirty="0">
                <a:solidFill>
                  <a:prstClr val="black">
                    <a:lumMod val="75000"/>
                    <a:lumOff val="25000"/>
                  </a:prstClr>
                </a:solidFill>
                <a:latin typeface="Arial" charset="0"/>
                <a:ea typeface="Arial" charset="0"/>
                <a:cs typeface="Arial" charset="0"/>
              </a:rPr>
              <a:t>Data from </a:t>
            </a:r>
            <a:r>
              <a:rPr lang="en-IN" sz="1200" b="1" kern="0" dirty="0">
                <a:solidFill>
                  <a:prstClr val="black">
                    <a:lumMod val="75000"/>
                    <a:lumOff val="25000"/>
                  </a:prstClr>
                </a:solidFill>
                <a:latin typeface="Arial" charset="0"/>
                <a:ea typeface="Arial" charset="0"/>
                <a:cs typeface="Arial" charset="0"/>
              </a:rPr>
              <a:t>more observational platforms, systems and networks</a:t>
            </a:r>
            <a:r>
              <a:rPr lang="en-IN" sz="1200" kern="0" dirty="0">
                <a:solidFill>
                  <a:prstClr val="black">
                    <a:lumMod val="75000"/>
                    <a:lumOff val="25000"/>
                  </a:prstClr>
                </a:solidFill>
                <a:latin typeface="Arial" charset="0"/>
                <a:ea typeface="Arial" charset="0"/>
                <a:cs typeface="Arial" charset="0"/>
              </a:rPr>
              <a:t> will be readily available to end-users through the newly developed platform. Emphasis will be placed on </a:t>
            </a:r>
            <a:r>
              <a:rPr lang="en-IN" sz="1200" b="1" kern="0" dirty="0">
                <a:solidFill>
                  <a:prstClr val="black">
                    <a:lumMod val="75000"/>
                    <a:lumOff val="25000"/>
                  </a:prstClr>
                </a:solidFill>
                <a:latin typeface="Arial" charset="0"/>
                <a:ea typeface="Arial" charset="0"/>
                <a:cs typeface="Arial" charset="0"/>
              </a:rPr>
              <a:t>enriching the system i.e., with meteorological, hydrological and citizen’s science data (ODYSSEA Novelty 4) </a:t>
            </a:r>
          </a:p>
        </p:txBody>
      </p:sp>
      <p:sp>
        <p:nvSpPr>
          <p:cNvPr id="13" name="Oval 12"/>
          <p:cNvSpPr/>
          <p:nvPr/>
        </p:nvSpPr>
        <p:spPr>
          <a:xfrm>
            <a:off x="631127" y="4863078"/>
            <a:ext cx="283472" cy="283564"/>
          </a:xfrm>
          <a:prstGeom prst="ellipse">
            <a:avLst/>
          </a:prstGeom>
          <a:solidFill>
            <a:srgbClr val="0B4681"/>
          </a:solidFill>
          <a:ln w="12700" cap="flat" cmpd="sng" algn="ctr">
            <a:noFill/>
            <a:prstDash val="solid"/>
            <a:miter lim="800000"/>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i="0" u="none" strike="noStrike" kern="0" cap="none" spc="0" normalizeH="0" baseline="0" noProof="0" dirty="0" smtClean="0">
                <a:ln>
                  <a:noFill/>
                </a:ln>
                <a:solidFill>
                  <a:prstClr val="white"/>
                </a:solidFill>
                <a:effectLst/>
                <a:uLnTx/>
                <a:uFillTx/>
                <a:latin typeface="+mj-lt"/>
              </a:rPr>
              <a:t>4</a:t>
            </a:r>
            <a:endParaRPr kumimoji="0" lang="en-GB" sz="1200" i="0" u="none" strike="noStrike" kern="0" cap="none" spc="0" normalizeH="0" baseline="0" noProof="0" dirty="0" smtClean="0">
              <a:ln>
                <a:noFill/>
              </a:ln>
              <a:solidFill>
                <a:prstClr val="white"/>
              </a:solidFill>
              <a:effectLst/>
              <a:uLnTx/>
              <a:uFillTx/>
              <a:latin typeface="+mj-lt"/>
            </a:endParaRPr>
          </a:p>
        </p:txBody>
      </p:sp>
      <p:sp>
        <p:nvSpPr>
          <p:cNvPr id="14" name="TextBox 13"/>
          <p:cNvSpPr txBox="1"/>
          <p:nvPr/>
        </p:nvSpPr>
        <p:spPr>
          <a:xfrm>
            <a:off x="1034548" y="5430256"/>
            <a:ext cx="7445423" cy="369332"/>
          </a:xfrm>
          <a:prstGeom prst="rect">
            <a:avLst/>
          </a:prstGeom>
          <a:noFill/>
        </p:spPr>
        <p:txBody>
          <a:bodyPr wrap="square" lIns="0" tIns="0" rIns="0" bIns="0" rtlCol="0">
            <a:spAutoFit/>
          </a:bodyPr>
          <a:lstStyle/>
          <a:p>
            <a:pPr lvl="0" defTabSz="914400">
              <a:spcBef>
                <a:spcPts val="900"/>
              </a:spcBef>
              <a:spcAft>
                <a:spcPts val="600"/>
              </a:spcAft>
            </a:pPr>
            <a:r>
              <a:rPr lang="en-IN" sz="1200" kern="0" dirty="0">
                <a:solidFill>
                  <a:prstClr val="black">
                    <a:lumMod val="75000"/>
                    <a:lumOff val="25000"/>
                  </a:prstClr>
                </a:solidFill>
                <a:latin typeface="Arial" charset="0"/>
                <a:ea typeface="Arial" charset="0"/>
                <a:cs typeface="Arial" charset="0"/>
              </a:rPr>
              <a:t>Databases will be re-organized, homogenized and fused to provide data retrieved in a common standard type and format, as well as other types and formats </a:t>
            </a:r>
            <a:r>
              <a:rPr lang="en-IN" sz="1200" b="1" kern="0" dirty="0">
                <a:solidFill>
                  <a:prstClr val="black">
                    <a:lumMod val="75000"/>
                    <a:lumOff val="25000"/>
                  </a:prstClr>
                </a:solidFill>
                <a:latin typeface="Arial" charset="0"/>
                <a:ea typeface="Arial" charset="0"/>
                <a:cs typeface="Arial" charset="0"/>
              </a:rPr>
              <a:t>according to end-user requirements (ODYSSEA Novelty 5) </a:t>
            </a:r>
          </a:p>
        </p:txBody>
      </p:sp>
      <p:sp>
        <p:nvSpPr>
          <p:cNvPr id="15" name="Oval 14"/>
          <p:cNvSpPr/>
          <p:nvPr/>
        </p:nvSpPr>
        <p:spPr>
          <a:xfrm>
            <a:off x="631127" y="5453179"/>
            <a:ext cx="283472" cy="283564"/>
          </a:xfrm>
          <a:prstGeom prst="ellipse">
            <a:avLst/>
          </a:prstGeom>
          <a:solidFill>
            <a:srgbClr val="0B4681"/>
          </a:solidFill>
          <a:ln w="12700" cap="flat" cmpd="sng" algn="ctr">
            <a:noFill/>
            <a:prstDash val="solid"/>
            <a:miter lim="800000"/>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i="0" u="none" strike="noStrike" kern="0" cap="none" spc="0" normalizeH="0" baseline="0" noProof="0" dirty="0" smtClean="0">
                <a:ln>
                  <a:noFill/>
                </a:ln>
                <a:solidFill>
                  <a:prstClr val="white"/>
                </a:solidFill>
                <a:effectLst/>
                <a:uLnTx/>
                <a:uFillTx/>
                <a:latin typeface="+mj-lt"/>
              </a:rPr>
              <a:t>5</a:t>
            </a:r>
            <a:endParaRPr kumimoji="0" lang="en-GB" sz="1200" i="0" u="none" strike="noStrike" kern="0" cap="none" spc="0" normalizeH="0" baseline="0" noProof="0" dirty="0" smtClean="0">
              <a:ln>
                <a:noFill/>
              </a:ln>
              <a:solidFill>
                <a:prstClr val="white"/>
              </a:solidFill>
              <a:effectLst/>
              <a:uLnTx/>
              <a:uFillTx/>
              <a:latin typeface="+mj-lt"/>
            </a:endParaRPr>
          </a:p>
        </p:txBody>
      </p:sp>
    </p:spTree>
    <p:extLst>
      <p:ext uri="{BB962C8B-B14F-4D97-AF65-F5344CB8AC3E}">
        <p14:creationId xmlns:p14="http://schemas.microsoft.com/office/powerpoint/2010/main" val="5593171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Table example</a:t>
            </a:r>
            <a:endParaRPr lang="en-GB" dirty="0"/>
          </a:p>
        </p:txBody>
      </p:sp>
      <p:graphicFrame>
        <p:nvGraphicFramePr>
          <p:cNvPr id="4" name="Picture Placeholder 12"/>
          <p:cNvGraphicFramePr>
            <a:graphicFrameLocks/>
          </p:cNvGraphicFramePr>
          <p:nvPr>
            <p:extLst>
              <p:ext uri="{D42A27DB-BD31-4B8C-83A1-F6EECF244321}">
                <p14:modId xmlns:p14="http://schemas.microsoft.com/office/powerpoint/2010/main" val="650016220"/>
              </p:ext>
            </p:extLst>
          </p:nvPr>
        </p:nvGraphicFramePr>
        <p:xfrm>
          <a:off x="474537" y="1925904"/>
          <a:ext cx="8256768" cy="4148220"/>
        </p:xfrm>
        <a:graphic>
          <a:graphicData uri="http://schemas.openxmlformats.org/drawingml/2006/table">
            <a:tbl>
              <a:tblPr firstRow="1" firstCol="1" bandRow="1">
                <a:tableStyleId>{5C22544A-7EE6-4342-B048-85BDC9FD1C3A}</a:tableStyleId>
              </a:tblPr>
              <a:tblGrid>
                <a:gridCol w="1354566"/>
                <a:gridCol w="1146850"/>
                <a:gridCol w="1529711"/>
                <a:gridCol w="1501552"/>
                <a:gridCol w="1369523"/>
                <a:gridCol w="1354566"/>
              </a:tblGrid>
              <a:tr h="492208">
                <a:tc>
                  <a:txBody>
                    <a:bodyPr/>
                    <a:lstStyle/>
                    <a:p>
                      <a:pPr marL="45720" marR="45720">
                        <a:spcBef>
                          <a:spcPts val="600"/>
                        </a:spcBef>
                        <a:spcAft>
                          <a:spcPts val="0"/>
                        </a:spcAft>
                      </a:pPr>
                      <a:r>
                        <a:rPr lang="en-GB" sz="1000" kern="1100" dirty="0">
                          <a:effectLst/>
                        </a:rPr>
                        <a:t>Medium / Activity</a:t>
                      </a:r>
                      <a:endParaRPr lang="en-GB" sz="1000" kern="1100" dirty="0">
                        <a:effectLst/>
                        <a:latin typeface="Calibri" charset="0"/>
                        <a:ea typeface="Times New Roman" charset="0"/>
                        <a:cs typeface="Times New Roman" charset="0"/>
                      </a:endParaRPr>
                    </a:p>
                  </a:txBody>
                  <a:tcPr marL="0" marR="0" marT="0" marB="0" anchor="ctr">
                    <a:solidFill>
                      <a:schemeClr val="accent1">
                        <a:lumMod val="75000"/>
                      </a:schemeClr>
                    </a:solidFill>
                  </a:tcPr>
                </a:tc>
                <a:tc>
                  <a:txBody>
                    <a:bodyPr/>
                    <a:lstStyle/>
                    <a:p>
                      <a:pPr marL="45720" marR="45720">
                        <a:spcBef>
                          <a:spcPts val="600"/>
                        </a:spcBef>
                        <a:spcAft>
                          <a:spcPts val="0"/>
                        </a:spcAft>
                      </a:pPr>
                      <a:r>
                        <a:rPr lang="en-GB" sz="1000" kern="1100" dirty="0">
                          <a:effectLst/>
                        </a:rPr>
                        <a:t>Type of Audience</a:t>
                      </a:r>
                      <a:endParaRPr lang="en-GB" sz="1000" kern="1100" dirty="0">
                        <a:effectLst/>
                        <a:latin typeface="Calibri" charset="0"/>
                        <a:ea typeface="Times New Roman" charset="0"/>
                        <a:cs typeface="Times New Roman" charset="0"/>
                      </a:endParaRPr>
                    </a:p>
                  </a:txBody>
                  <a:tcPr marL="0" marR="0" marT="0" marB="0" anchor="ctr">
                    <a:solidFill>
                      <a:schemeClr val="accent1">
                        <a:lumMod val="75000"/>
                      </a:schemeClr>
                    </a:solidFill>
                  </a:tcPr>
                </a:tc>
                <a:tc>
                  <a:txBody>
                    <a:bodyPr/>
                    <a:lstStyle/>
                    <a:p>
                      <a:pPr marL="45720" marR="45720">
                        <a:spcBef>
                          <a:spcPts val="600"/>
                        </a:spcBef>
                        <a:spcAft>
                          <a:spcPts val="0"/>
                        </a:spcAft>
                      </a:pPr>
                      <a:r>
                        <a:rPr lang="en-GB" sz="1000" kern="1100" dirty="0">
                          <a:effectLst/>
                        </a:rPr>
                        <a:t>Communication Level</a:t>
                      </a:r>
                      <a:endParaRPr lang="en-GB" sz="1000" kern="1100" dirty="0">
                        <a:effectLst/>
                        <a:latin typeface="Calibri" charset="0"/>
                        <a:ea typeface="Times New Roman" charset="0"/>
                        <a:cs typeface="Times New Roman" charset="0"/>
                      </a:endParaRPr>
                    </a:p>
                  </a:txBody>
                  <a:tcPr marL="0" marR="0" marT="0" marB="0" anchor="ctr">
                    <a:solidFill>
                      <a:schemeClr val="accent1">
                        <a:lumMod val="75000"/>
                      </a:schemeClr>
                    </a:solidFill>
                  </a:tcPr>
                </a:tc>
                <a:tc>
                  <a:txBody>
                    <a:bodyPr/>
                    <a:lstStyle/>
                    <a:p>
                      <a:pPr marL="45720" marR="45720">
                        <a:spcBef>
                          <a:spcPts val="600"/>
                        </a:spcBef>
                        <a:spcAft>
                          <a:spcPts val="0"/>
                        </a:spcAft>
                      </a:pPr>
                      <a:r>
                        <a:rPr lang="en-GB" sz="1000" kern="1100" dirty="0">
                          <a:effectLst/>
                        </a:rPr>
                        <a:t>Communication Type</a:t>
                      </a:r>
                      <a:endParaRPr lang="en-GB" sz="1000" kern="1100" dirty="0">
                        <a:effectLst/>
                        <a:latin typeface="Calibri" charset="0"/>
                        <a:ea typeface="Times New Roman" charset="0"/>
                        <a:cs typeface="Times New Roman" charset="0"/>
                      </a:endParaRPr>
                    </a:p>
                  </a:txBody>
                  <a:tcPr marL="0" marR="0" marT="0" marB="0" anchor="ctr">
                    <a:solidFill>
                      <a:schemeClr val="accent1">
                        <a:lumMod val="75000"/>
                      </a:schemeClr>
                    </a:solidFill>
                  </a:tcPr>
                </a:tc>
                <a:tc>
                  <a:txBody>
                    <a:bodyPr/>
                    <a:lstStyle/>
                    <a:p>
                      <a:pPr marL="45720" marR="45720">
                        <a:spcBef>
                          <a:spcPts val="600"/>
                        </a:spcBef>
                        <a:spcAft>
                          <a:spcPts val="0"/>
                        </a:spcAft>
                      </a:pPr>
                      <a:r>
                        <a:rPr lang="en-GB" sz="1000" kern="1100" dirty="0">
                          <a:effectLst/>
                        </a:rPr>
                        <a:t>Date / Frequency</a:t>
                      </a:r>
                      <a:endParaRPr lang="en-GB" sz="1000" kern="1100" dirty="0">
                        <a:effectLst/>
                        <a:latin typeface="Calibri" charset="0"/>
                        <a:ea typeface="Times New Roman" charset="0"/>
                        <a:cs typeface="Times New Roman" charset="0"/>
                      </a:endParaRPr>
                    </a:p>
                  </a:txBody>
                  <a:tcPr marL="0" marR="0" marT="0" marB="0" anchor="ctr">
                    <a:solidFill>
                      <a:schemeClr val="accent1">
                        <a:lumMod val="75000"/>
                      </a:schemeClr>
                    </a:solidFill>
                  </a:tcPr>
                </a:tc>
                <a:tc>
                  <a:txBody>
                    <a:bodyPr/>
                    <a:lstStyle/>
                    <a:p>
                      <a:pPr marL="45720" marR="45720">
                        <a:spcBef>
                          <a:spcPts val="600"/>
                        </a:spcBef>
                        <a:spcAft>
                          <a:spcPts val="0"/>
                        </a:spcAft>
                      </a:pPr>
                      <a:r>
                        <a:rPr lang="en-GB" sz="1000" kern="1100" dirty="0">
                          <a:effectLst/>
                        </a:rPr>
                        <a:t>Evaluation</a:t>
                      </a:r>
                      <a:endParaRPr lang="en-GB" sz="1000" kern="1100" dirty="0">
                        <a:effectLst/>
                        <a:latin typeface="Calibri" charset="0"/>
                        <a:ea typeface="Times New Roman" charset="0"/>
                        <a:cs typeface="Times New Roman" charset="0"/>
                      </a:endParaRPr>
                    </a:p>
                  </a:txBody>
                  <a:tcPr marL="0" marR="0" marT="0" marB="0" anchor="ctr">
                    <a:solidFill>
                      <a:schemeClr val="accent1">
                        <a:lumMod val="75000"/>
                      </a:schemeClr>
                    </a:solidFill>
                  </a:tcPr>
                </a:tc>
              </a:tr>
              <a:tr h="349363">
                <a:tc>
                  <a:txBody>
                    <a:bodyPr/>
                    <a:lstStyle/>
                    <a:p>
                      <a:pPr marL="45720" marR="45720">
                        <a:spcBef>
                          <a:spcPts val="600"/>
                        </a:spcBef>
                        <a:spcAft>
                          <a:spcPts val="0"/>
                        </a:spcAft>
                      </a:pPr>
                      <a:r>
                        <a:rPr lang="en-GB" sz="1000" kern="1100" dirty="0">
                          <a:effectLst/>
                        </a:rPr>
                        <a:t>Newsletters</a:t>
                      </a:r>
                      <a:endParaRPr lang="en-GB" sz="1000" kern="1100" dirty="0">
                        <a:effectLst/>
                        <a:latin typeface="Calibri" charset="0"/>
                        <a:ea typeface="Times New Roman" charset="0"/>
                        <a:cs typeface="Times New Roman" charset="0"/>
                      </a:endParaRPr>
                    </a:p>
                  </a:txBody>
                  <a:tcPr marL="0" marR="0" marT="108000" marB="0">
                    <a:solidFill>
                      <a:schemeClr val="accent1">
                        <a:lumMod val="75000"/>
                      </a:schemeClr>
                    </a:solidFill>
                  </a:tcPr>
                </a:tc>
                <a:tc>
                  <a:txBody>
                    <a:bodyPr/>
                    <a:lstStyle/>
                    <a:p>
                      <a:pPr marL="45720" marR="45720">
                        <a:spcBef>
                          <a:spcPts val="600"/>
                        </a:spcBef>
                        <a:spcAft>
                          <a:spcPts val="0"/>
                        </a:spcAft>
                      </a:pPr>
                      <a:r>
                        <a:rPr lang="en-GB" sz="1000" kern="1100" dirty="0">
                          <a:effectLst/>
                        </a:rPr>
                        <a:t>Public</a:t>
                      </a:r>
                      <a:endParaRPr lang="en-GB" sz="1000" kern="1100" dirty="0">
                        <a:effectLst/>
                        <a:latin typeface="Calibri" charset="0"/>
                        <a:ea typeface="Times New Roman" charset="0"/>
                        <a:cs typeface="Times New Roman" charset="0"/>
                      </a:endParaRPr>
                    </a:p>
                  </a:txBody>
                  <a:tcPr marL="0" marR="0" marT="108000" marB="0"/>
                </a:tc>
                <a:tc>
                  <a:txBody>
                    <a:bodyPr/>
                    <a:lstStyle/>
                    <a:p>
                      <a:pPr marL="45720" marR="45720">
                        <a:spcBef>
                          <a:spcPts val="600"/>
                        </a:spcBef>
                        <a:spcAft>
                          <a:spcPts val="0"/>
                        </a:spcAft>
                      </a:pPr>
                      <a:r>
                        <a:rPr lang="en-GB" sz="1000" kern="1100">
                          <a:effectLst/>
                        </a:rPr>
                        <a:t>International</a:t>
                      </a:r>
                      <a:endParaRPr lang="en-GB" sz="1000" kern="1100">
                        <a:effectLst/>
                        <a:latin typeface="Calibri" charset="0"/>
                        <a:ea typeface="Times New Roman" charset="0"/>
                        <a:cs typeface="Times New Roman" charset="0"/>
                      </a:endParaRPr>
                    </a:p>
                  </a:txBody>
                  <a:tcPr marL="0" marR="0" marT="108000" marB="0"/>
                </a:tc>
                <a:tc>
                  <a:txBody>
                    <a:bodyPr/>
                    <a:lstStyle/>
                    <a:p>
                      <a:pPr marL="45720" marR="45720">
                        <a:spcBef>
                          <a:spcPts val="600"/>
                        </a:spcBef>
                        <a:spcAft>
                          <a:spcPts val="0"/>
                        </a:spcAft>
                      </a:pPr>
                      <a:r>
                        <a:rPr lang="en-GB" sz="1000" kern="1100" dirty="0">
                          <a:effectLst/>
                        </a:rPr>
                        <a:t>1-way</a:t>
                      </a:r>
                      <a:endParaRPr lang="en-GB" sz="1000" kern="1100" dirty="0">
                        <a:effectLst/>
                        <a:latin typeface="Calibri" charset="0"/>
                        <a:ea typeface="Times New Roman" charset="0"/>
                        <a:cs typeface="Times New Roman" charset="0"/>
                      </a:endParaRPr>
                    </a:p>
                  </a:txBody>
                  <a:tcPr marL="0" marR="0" marT="108000" marB="0"/>
                </a:tc>
                <a:tc>
                  <a:txBody>
                    <a:bodyPr/>
                    <a:lstStyle/>
                    <a:p>
                      <a:pPr marL="45720" marR="45720">
                        <a:spcBef>
                          <a:spcPts val="600"/>
                        </a:spcBef>
                        <a:spcAft>
                          <a:spcPts val="0"/>
                        </a:spcAft>
                      </a:pPr>
                      <a:r>
                        <a:rPr lang="en-GB" sz="1000" kern="1100" dirty="0">
                          <a:effectLst/>
                        </a:rPr>
                        <a:t>Annual (4 in total)</a:t>
                      </a:r>
                      <a:endParaRPr lang="en-GB" sz="1000" kern="1100" dirty="0">
                        <a:effectLst/>
                        <a:latin typeface="Calibri" charset="0"/>
                        <a:ea typeface="Times New Roman" charset="0"/>
                        <a:cs typeface="Times New Roman" charset="0"/>
                      </a:endParaRPr>
                    </a:p>
                  </a:txBody>
                  <a:tcPr marL="0" marR="0" marT="108000" marB="0"/>
                </a:tc>
                <a:tc>
                  <a:txBody>
                    <a:bodyPr/>
                    <a:lstStyle/>
                    <a:p>
                      <a:pPr marL="45720" marR="45720">
                        <a:spcBef>
                          <a:spcPts val="600"/>
                        </a:spcBef>
                        <a:spcAft>
                          <a:spcPts val="0"/>
                        </a:spcAft>
                      </a:pPr>
                      <a:r>
                        <a:rPr lang="en-GB" sz="1000" kern="1100" dirty="0">
                          <a:effectLst/>
                        </a:rPr>
                        <a:t>Number distributed</a:t>
                      </a:r>
                      <a:endParaRPr lang="en-GB" sz="1000" kern="1100" dirty="0">
                        <a:effectLst/>
                        <a:latin typeface="Calibri" charset="0"/>
                        <a:ea typeface="Times New Roman" charset="0"/>
                        <a:cs typeface="Times New Roman" charset="0"/>
                      </a:endParaRPr>
                    </a:p>
                  </a:txBody>
                  <a:tcPr marL="0" marR="0" marT="108000" marB="0"/>
                </a:tc>
              </a:tr>
              <a:tr h="520754">
                <a:tc>
                  <a:txBody>
                    <a:bodyPr/>
                    <a:lstStyle/>
                    <a:p>
                      <a:pPr marL="45720" marR="45720">
                        <a:spcBef>
                          <a:spcPts val="600"/>
                        </a:spcBef>
                        <a:spcAft>
                          <a:spcPts val="0"/>
                        </a:spcAft>
                      </a:pPr>
                      <a:r>
                        <a:rPr lang="en-GB" sz="1000" kern="1100" dirty="0">
                          <a:effectLst/>
                        </a:rPr>
                        <a:t>Social Media</a:t>
                      </a:r>
                      <a:endParaRPr lang="en-GB" sz="1000" kern="1100" dirty="0">
                        <a:effectLst/>
                        <a:latin typeface="Calibri" charset="0"/>
                        <a:ea typeface="Times New Roman" charset="0"/>
                        <a:cs typeface="Times New Roman" charset="0"/>
                      </a:endParaRPr>
                    </a:p>
                  </a:txBody>
                  <a:tcPr marL="0" marR="0" marT="108000" marB="0">
                    <a:solidFill>
                      <a:schemeClr val="accent1">
                        <a:lumMod val="75000"/>
                      </a:schemeClr>
                    </a:solidFill>
                  </a:tcPr>
                </a:tc>
                <a:tc>
                  <a:txBody>
                    <a:bodyPr/>
                    <a:lstStyle/>
                    <a:p>
                      <a:pPr marL="45720" marR="45720">
                        <a:spcBef>
                          <a:spcPts val="600"/>
                        </a:spcBef>
                        <a:spcAft>
                          <a:spcPts val="0"/>
                        </a:spcAft>
                      </a:pPr>
                      <a:r>
                        <a:rPr lang="en-GB" sz="1000" kern="1100" dirty="0">
                          <a:effectLst/>
                        </a:rPr>
                        <a:t>Public</a:t>
                      </a:r>
                      <a:endParaRPr lang="en-GB" sz="1000" kern="1100" dirty="0">
                        <a:effectLst/>
                        <a:latin typeface="Calibri" charset="0"/>
                        <a:ea typeface="Times New Roman" charset="0"/>
                        <a:cs typeface="Times New Roman" charset="0"/>
                      </a:endParaRPr>
                    </a:p>
                  </a:txBody>
                  <a:tcPr marL="0" marR="0" marT="108000" marB="0"/>
                </a:tc>
                <a:tc>
                  <a:txBody>
                    <a:bodyPr/>
                    <a:lstStyle/>
                    <a:p>
                      <a:pPr marL="45720" marR="45720">
                        <a:spcBef>
                          <a:spcPts val="600"/>
                        </a:spcBef>
                        <a:spcAft>
                          <a:spcPts val="0"/>
                        </a:spcAft>
                      </a:pPr>
                      <a:r>
                        <a:rPr lang="en-GB" sz="1000" kern="1100" dirty="0">
                          <a:effectLst/>
                        </a:rPr>
                        <a:t>International</a:t>
                      </a:r>
                      <a:endParaRPr lang="en-GB" sz="1000" kern="1100" dirty="0">
                        <a:effectLst/>
                        <a:latin typeface="Calibri" charset="0"/>
                        <a:ea typeface="Times New Roman" charset="0"/>
                        <a:cs typeface="Times New Roman" charset="0"/>
                      </a:endParaRPr>
                    </a:p>
                  </a:txBody>
                  <a:tcPr marL="0" marR="0" marT="108000" marB="0"/>
                </a:tc>
                <a:tc>
                  <a:txBody>
                    <a:bodyPr/>
                    <a:lstStyle/>
                    <a:p>
                      <a:pPr marL="45720" marR="45720">
                        <a:spcBef>
                          <a:spcPts val="600"/>
                        </a:spcBef>
                        <a:spcAft>
                          <a:spcPts val="0"/>
                        </a:spcAft>
                      </a:pPr>
                      <a:r>
                        <a:rPr lang="en-GB" sz="1000" kern="1100" dirty="0">
                          <a:effectLst/>
                        </a:rPr>
                        <a:t>1-way</a:t>
                      </a:r>
                      <a:endParaRPr lang="en-GB" sz="1000" kern="1100" dirty="0">
                        <a:effectLst/>
                        <a:latin typeface="Calibri" charset="0"/>
                        <a:ea typeface="Times New Roman" charset="0"/>
                        <a:cs typeface="Times New Roman" charset="0"/>
                      </a:endParaRPr>
                    </a:p>
                  </a:txBody>
                  <a:tcPr marL="0" marR="0" marT="108000" marB="0"/>
                </a:tc>
                <a:tc>
                  <a:txBody>
                    <a:bodyPr/>
                    <a:lstStyle/>
                    <a:p>
                      <a:pPr marL="45720" marR="45720">
                        <a:spcBef>
                          <a:spcPts val="600"/>
                        </a:spcBef>
                        <a:spcAft>
                          <a:spcPts val="0"/>
                        </a:spcAft>
                      </a:pPr>
                      <a:r>
                        <a:rPr lang="en-GB" sz="1000" kern="1100" dirty="0">
                          <a:effectLst/>
                        </a:rPr>
                        <a:t>2 per week (dependent on 1 tweet per month from each WP leader)</a:t>
                      </a:r>
                      <a:endParaRPr lang="en-GB" sz="1000" kern="1100" dirty="0">
                        <a:effectLst/>
                        <a:latin typeface="Calibri" charset="0"/>
                        <a:ea typeface="Times New Roman" charset="0"/>
                        <a:cs typeface="Times New Roman" charset="0"/>
                      </a:endParaRPr>
                    </a:p>
                  </a:txBody>
                  <a:tcPr marL="0" marR="0" marT="108000" marB="0"/>
                </a:tc>
                <a:tc>
                  <a:txBody>
                    <a:bodyPr/>
                    <a:lstStyle/>
                    <a:p>
                      <a:pPr marL="45720" marR="45720">
                        <a:spcBef>
                          <a:spcPts val="600"/>
                        </a:spcBef>
                        <a:spcAft>
                          <a:spcPts val="0"/>
                        </a:spcAft>
                      </a:pPr>
                      <a:r>
                        <a:rPr lang="en-GB" sz="1000" kern="1100" dirty="0">
                          <a:effectLst/>
                        </a:rPr>
                        <a:t>Number of posts and followers</a:t>
                      </a:r>
                      <a:endParaRPr lang="en-GB" sz="1000" kern="1100" dirty="0">
                        <a:effectLst/>
                        <a:latin typeface="Calibri" charset="0"/>
                        <a:ea typeface="Times New Roman" charset="0"/>
                        <a:cs typeface="Times New Roman" charset="0"/>
                      </a:endParaRPr>
                    </a:p>
                  </a:txBody>
                  <a:tcPr marL="0" marR="0" marT="108000" marB="0"/>
                </a:tc>
              </a:tr>
              <a:tr h="320463">
                <a:tc>
                  <a:txBody>
                    <a:bodyPr/>
                    <a:lstStyle/>
                    <a:p>
                      <a:pPr marL="45720" marR="45720">
                        <a:spcBef>
                          <a:spcPts val="600"/>
                        </a:spcBef>
                        <a:spcAft>
                          <a:spcPts val="0"/>
                        </a:spcAft>
                      </a:pPr>
                      <a:r>
                        <a:rPr lang="en-GB" sz="1000" kern="1100" dirty="0">
                          <a:effectLst/>
                        </a:rPr>
                        <a:t>Website</a:t>
                      </a:r>
                      <a:endParaRPr lang="en-GB" sz="1000" kern="1100" dirty="0">
                        <a:effectLst/>
                        <a:latin typeface="Calibri" charset="0"/>
                        <a:ea typeface="Times New Roman" charset="0"/>
                        <a:cs typeface="Times New Roman" charset="0"/>
                      </a:endParaRPr>
                    </a:p>
                  </a:txBody>
                  <a:tcPr marL="0" marR="0" marT="108000" marB="0">
                    <a:solidFill>
                      <a:schemeClr val="accent1">
                        <a:lumMod val="75000"/>
                      </a:schemeClr>
                    </a:solidFill>
                  </a:tcPr>
                </a:tc>
                <a:tc>
                  <a:txBody>
                    <a:bodyPr/>
                    <a:lstStyle/>
                    <a:p>
                      <a:pPr marL="45720" marR="45720">
                        <a:spcBef>
                          <a:spcPts val="600"/>
                        </a:spcBef>
                        <a:spcAft>
                          <a:spcPts val="0"/>
                        </a:spcAft>
                      </a:pPr>
                      <a:r>
                        <a:rPr lang="en-GB" sz="1000" kern="1100" dirty="0">
                          <a:effectLst/>
                        </a:rPr>
                        <a:t>Public</a:t>
                      </a:r>
                      <a:endParaRPr lang="en-GB" sz="1000" kern="1100" dirty="0">
                        <a:effectLst/>
                        <a:latin typeface="Calibri" charset="0"/>
                        <a:ea typeface="Times New Roman" charset="0"/>
                        <a:cs typeface="Times New Roman" charset="0"/>
                      </a:endParaRPr>
                    </a:p>
                  </a:txBody>
                  <a:tcPr marL="0" marR="0" marT="108000" marB="0"/>
                </a:tc>
                <a:tc>
                  <a:txBody>
                    <a:bodyPr/>
                    <a:lstStyle/>
                    <a:p>
                      <a:pPr marL="45720" marR="45720">
                        <a:spcBef>
                          <a:spcPts val="600"/>
                        </a:spcBef>
                        <a:spcAft>
                          <a:spcPts val="0"/>
                        </a:spcAft>
                      </a:pPr>
                      <a:r>
                        <a:rPr lang="en-GB" sz="1000" kern="1100" dirty="0">
                          <a:effectLst/>
                        </a:rPr>
                        <a:t>International</a:t>
                      </a:r>
                      <a:endParaRPr lang="en-GB" sz="1000" kern="1100" dirty="0">
                        <a:effectLst/>
                        <a:latin typeface="Calibri" charset="0"/>
                        <a:ea typeface="Times New Roman" charset="0"/>
                        <a:cs typeface="Times New Roman" charset="0"/>
                      </a:endParaRPr>
                    </a:p>
                  </a:txBody>
                  <a:tcPr marL="0" marR="0" marT="108000" marB="0"/>
                </a:tc>
                <a:tc>
                  <a:txBody>
                    <a:bodyPr/>
                    <a:lstStyle/>
                    <a:p>
                      <a:pPr marL="45720" marR="45720">
                        <a:spcBef>
                          <a:spcPts val="600"/>
                        </a:spcBef>
                        <a:spcAft>
                          <a:spcPts val="0"/>
                        </a:spcAft>
                      </a:pPr>
                      <a:r>
                        <a:rPr lang="en-GB" sz="1000" kern="1100" dirty="0">
                          <a:effectLst/>
                        </a:rPr>
                        <a:t>1-way</a:t>
                      </a:r>
                      <a:endParaRPr lang="en-GB" sz="1000" kern="1100" dirty="0">
                        <a:effectLst/>
                        <a:latin typeface="Calibri" charset="0"/>
                        <a:ea typeface="Times New Roman" charset="0"/>
                        <a:cs typeface="Times New Roman" charset="0"/>
                      </a:endParaRPr>
                    </a:p>
                  </a:txBody>
                  <a:tcPr marL="0" marR="0" marT="108000" marB="0"/>
                </a:tc>
                <a:tc>
                  <a:txBody>
                    <a:bodyPr/>
                    <a:lstStyle/>
                    <a:p>
                      <a:pPr marL="45720" marR="45720">
                        <a:spcBef>
                          <a:spcPts val="600"/>
                        </a:spcBef>
                        <a:spcAft>
                          <a:spcPts val="0"/>
                        </a:spcAft>
                      </a:pPr>
                      <a:r>
                        <a:rPr lang="en-GB" sz="1000" kern="1100" dirty="0">
                          <a:effectLst/>
                        </a:rPr>
                        <a:t>On-going updates</a:t>
                      </a:r>
                      <a:endParaRPr lang="en-GB" sz="1000" kern="1100" dirty="0">
                        <a:effectLst/>
                        <a:latin typeface="Calibri" charset="0"/>
                        <a:ea typeface="Times New Roman" charset="0"/>
                        <a:cs typeface="Times New Roman" charset="0"/>
                      </a:endParaRPr>
                    </a:p>
                  </a:txBody>
                  <a:tcPr marL="0" marR="0" marT="108000" marB="0"/>
                </a:tc>
                <a:tc>
                  <a:txBody>
                    <a:bodyPr/>
                    <a:lstStyle/>
                    <a:p>
                      <a:pPr marL="45720" marR="45720">
                        <a:spcBef>
                          <a:spcPts val="600"/>
                        </a:spcBef>
                        <a:spcAft>
                          <a:spcPts val="0"/>
                        </a:spcAft>
                      </a:pPr>
                      <a:r>
                        <a:rPr lang="en-GB" sz="1000" kern="1100" dirty="0">
                          <a:effectLst/>
                        </a:rPr>
                        <a:t>Number of session and session time</a:t>
                      </a:r>
                      <a:endParaRPr lang="en-GB" sz="1000" kern="1100" dirty="0">
                        <a:effectLst/>
                        <a:latin typeface="Calibri" charset="0"/>
                        <a:ea typeface="Times New Roman" charset="0"/>
                        <a:cs typeface="Times New Roman" charset="0"/>
                      </a:endParaRPr>
                    </a:p>
                  </a:txBody>
                  <a:tcPr marL="0" marR="0" marT="108000" marB="0"/>
                </a:tc>
              </a:tr>
              <a:tr h="1001449">
                <a:tc>
                  <a:txBody>
                    <a:bodyPr/>
                    <a:lstStyle/>
                    <a:p>
                      <a:pPr marL="45720" marR="45720">
                        <a:spcBef>
                          <a:spcPts val="600"/>
                        </a:spcBef>
                        <a:spcAft>
                          <a:spcPts val="0"/>
                        </a:spcAft>
                      </a:pPr>
                      <a:r>
                        <a:rPr lang="en-GB" sz="1000" kern="1100" dirty="0">
                          <a:effectLst/>
                        </a:rPr>
                        <a:t>Conferences, events and exhibitions</a:t>
                      </a:r>
                      <a:endParaRPr lang="en-GB" sz="1000" kern="1100" dirty="0">
                        <a:effectLst/>
                        <a:latin typeface="Calibri" charset="0"/>
                        <a:ea typeface="Times New Roman" charset="0"/>
                        <a:cs typeface="Times New Roman" charset="0"/>
                      </a:endParaRPr>
                    </a:p>
                  </a:txBody>
                  <a:tcPr marL="0" marR="0" marT="108000" marB="0">
                    <a:solidFill>
                      <a:schemeClr val="accent1">
                        <a:lumMod val="75000"/>
                      </a:schemeClr>
                    </a:solidFill>
                  </a:tcPr>
                </a:tc>
                <a:tc>
                  <a:txBody>
                    <a:bodyPr/>
                    <a:lstStyle/>
                    <a:p>
                      <a:pPr marL="45720" marR="45720">
                        <a:spcBef>
                          <a:spcPts val="600"/>
                        </a:spcBef>
                        <a:spcAft>
                          <a:spcPts val="0"/>
                        </a:spcAft>
                      </a:pPr>
                      <a:r>
                        <a:rPr lang="en-GB" sz="1000" kern="1100" dirty="0">
                          <a:effectLst/>
                        </a:rPr>
                        <a:t>Science and Research, Policy, Industry, Education</a:t>
                      </a:r>
                      <a:endParaRPr lang="en-GB" sz="1000" kern="1100" dirty="0">
                        <a:effectLst/>
                        <a:latin typeface="Calibri" charset="0"/>
                        <a:ea typeface="Times New Roman" charset="0"/>
                        <a:cs typeface="Times New Roman" charset="0"/>
                      </a:endParaRPr>
                    </a:p>
                  </a:txBody>
                  <a:tcPr marL="0" marR="0" marT="108000" marB="0"/>
                </a:tc>
                <a:tc>
                  <a:txBody>
                    <a:bodyPr/>
                    <a:lstStyle/>
                    <a:p>
                      <a:pPr marL="45720" marR="45720">
                        <a:spcBef>
                          <a:spcPts val="600"/>
                        </a:spcBef>
                        <a:spcAft>
                          <a:spcPts val="0"/>
                        </a:spcAft>
                      </a:pPr>
                      <a:r>
                        <a:rPr lang="en-GB" sz="1000" kern="1100" dirty="0">
                          <a:effectLst/>
                        </a:rPr>
                        <a:t>International</a:t>
                      </a:r>
                      <a:endParaRPr lang="en-GB" sz="1000" kern="1100" dirty="0">
                        <a:effectLst/>
                        <a:latin typeface="Calibri" charset="0"/>
                        <a:ea typeface="Times New Roman" charset="0"/>
                        <a:cs typeface="Times New Roman" charset="0"/>
                      </a:endParaRPr>
                    </a:p>
                  </a:txBody>
                  <a:tcPr marL="0" marR="0" marT="108000" marB="0"/>
                </a:tc>
                <a:tc>
                  <a:txBody>
                    <a:bodyPr/>
                    <a:lstStyle/>
                    <a:p>
                      <a:pPr marL="45720" marR="45720">
                        <a:spcBef>
                          <a:spcPts val="600"/>
                        </a:spcBef>
                        <a:spcAft>
                          <a:spcPts val="0"/>
                        </a:spcAft>
                      </a:pPr>
                      <a:r>
                        <a:rPr lang="en-GB" sz="1000" kern="1100" dirty="0">
                          <a:effectLst/>
                        </a:rPr>
                        <a:t>1-way, 2-way</a:t>
                      </a:r>
                      <a:endParaRPr lang="en-GB" sz="1000" kern="1100" dirty="0">
                        <a:effectLst/>
                        <a:latin typeface="Calibri" charset="0"/>
                        <a:ea typeface="Times New Roman" charset="0"/>
                        <a:cs typeface="Times New Roman" charset="0"/>
                      </a:endParaRPr>
                    </a:p>
                  </a:txBody>
                  <a:tcPr marL="0" marR="0" marT="108000" marB="0"/>
                </a:tc>
                <a:tc>
                  <a:txBody>
                    <a:bodyPr/>
                    <a:lstStyle/>
                    <a:p>
                      <a:pPr marL="45720" marR="45720">
                        <a:spcBef>
                          <a:spcPts val="600"/>
                        </a:spcBef>
                        <a:spcAft>
                          <a:spcPts val="0"/>
                        </a:spcAft>
                      </a:pPr>
                      <a:r>
                        <a:rPr lang="en-GB" sz="1000" kern="1100" dirty="0">
                          <a:effectLst/>
                        </a:rPr>
                        <a:t>Attend and presents at all relevant conferences, events and exhibitions possible.</a:t>
                      </a:r>
                      <a:endParaRPr lang="en-GB" sz="1000" kern="1100" dirty="0">
                        <a:effectLst/>
                        <a:latin typeface="Calibri" charset="0"/>
                        <a:ea typeface="Times New Roman" charset="0"/>
                        <a:cs typeface="Times New Roman" charset="0"/>
                      </a:endParaRPr>
                    </a:p>
                  </a:txBody>
                  <a:tcPr marL="0" marR="0" marT="108000" marB="0"/>
                </a:tc>
                <a:tc>
                  <a:txBody>
                    <a:bodyPr/>
                    <a:lstStyle/>
                    <a:p>
                      <a:pPr marL="45720" marR="45720">
                        <a:spcBef>
                          <a:spcPts val="600"/>
                        </a:spcBef>
                        <a:spcAft>
                          <a:spcPts val="0"/>
                        </a:spcAft>
                      </a:pPr>
                      <a:r>
                        <a:rPr lang="en-GB" sz="1000" kern="1100" dirty="0">
                          <a:effectLst/>
                        </a:rPr>
                        <a:t>Number attended and presentations / publications delivered, people reached, connections made</a:t>
                      </a:r>
                      <a:endParaRPr lang="en-GB" sz="1000" kern="1100" dirty="0">
                        <a:effectLst/>
                        <a:latin typeface="Calibri" charset="0"/>
                        <a:ea typeface="Times New Roman" charset="0"/>
                        <a:cs typeface="Times New Roman" charset="0"/>
                      </a:endParaRPr>
                    </a:p>
                  </a:txBody>
                  <a:tcPr marL="0" marR="0" marT="108000" marB="0"/>
                </a:tc>
              </a:tr>
              <a:tr h="1298325">
                <a:tc>
                  <a:txBody>
                    <a:bodyPr/>
                    <a:lstStyle/>
                    <a:p>
                      <a:pPr marL="45720" marR="45720">
                        <a:spcBef>
                          <a:spcPts val="600"/>
                        </a:spcBef>
                        <a:spcAft>
                          <a:spcPts val="0"/>
                        </a:spcAft>
                      </a:pPr>
                      <a:r>
                        <a:rPr lang="en-GB" sz="1000" kern="1100">
                          <a:effectLst/>
                        </a:rPr>
                        <a:t>Workshops and meetings</a:t>
                      </a:r>
                      <a:endParaRPr lang="en-GB" sz="1000" kern="1100">
                        <a:effectLst/>
                        <a:latin typeface="Calibri" charset="0"/>
                        <a:ea typeface="Times New Roman" charset="0"/>
                        <a:cs typeface="Times New Roman" charset="0"/>
                      </a:endParaRPr>
                    </a:p>
                  </a:txBody>
                  <a:tcPr marL="0" marR="0" marT="108000" marB="0">
                    <a:solidFill>
                      <a:schemeClr val="accent1">
                        <a:lumMod val="75000"/>
                      </a:schemeClr>
                    </a:solidFill>
                  </a:tcPr>
                </a:tc>
                <a:tc>
                  <a:txBody>
                    <a:bodyPr/>
                    <a:lstStyle/>
                    <a:p>
                      <a:pPr marL="45720" marR="45720">
                        <a:spcBef>
                          <a:spcPts val="600"/>
                        </a:spcBef>
                        <a:spcAft>
                          <a:spcPts val="0"/>
                        </a:spcAft>
                      </a:pPr>
                      <a:r>
                        <a:rPr lang="en-GB" sz="1000" kern="1100" dirty="0">
                          <a:effectLst/>
                        </a:rPr>
                        <a:t>Public, Science and Research, Policy, Industry, Education, Internal partners, External stakeholders engaged in the project</a:t>
                      </a:r>
                      <a:endParaRPr lang="en-GB" sz="1000" kern="1100" dirty="0">
                        <a:effectLst/>
                        <a:latin typeface="Calibri" charset="0"/>
                        <a:ea typeface="Times New Roman" charset="0"/>
                        <a:cs typeface="Times New Roman" charset="0"/>
                      </a:endParaRPr>
                    </a:p>
                  </a:txBody>
                  <a:tcPr marL="0" marR="0" marT="108000" marB="0"/>
                </a:tc>
                <a:tc>
                  <a:txBody>
                    <a:bodyPr/>
                    <a:lstStyle/>
                    <a:p>
                      <a:pPr marL="45720" marR="45720">
                        <a:spcBef>
                          <a:spcPts val="600"/>
                        </a:spcBef>
                        <a:spcAft>
                          <a:spcPts val="0"/>
                        </a:spcAft>
                      </a:pPr>
                      <a:r>
                        <a:rPr lang="en-GB" sz="1000" kern="1100" dirty="0">
                          <a:effectLst/>
                        </a:rPr>
                        <a:t>International, National, Local</a:t>
                      </a:r>
                      <a:endParaRPr lang="en-GB" sz="1000" kern="1100" dirty="0">
                        <a:effectLst/>
                        <a:latin typeface="Calibri" charset="0"/>
                        <a:ea typeface="Times New Roman" charset="0"/>
                        <a:cs typeface="Times New Roman" charset="0"/>
                      </a:endParaRPr>
                    </a:p>
                  </a:txBody>
                  <a:tcPr marL="0" marR="0" marT="108000" marB="0"/>
                </a:tc>
                <a:tc>
                  <a:txBody>
                    <a:bodyPr/>
                    <a:lstStyle/>
                    <a:p>
                      <a:pPr marL="45720" marR="45720">
                        <a:spcBef>
                          <a:spcPts val="600"/>
                        </a:spcBef>
                        <a:spcAft>
                          <a:spcPts val="0"/>
                        </a:spcAft>
                      </a:pPr>
                      <a:r>
                        <a:rPr lang="en-GB" sz="1000" kern="1100" dirty="0">
                          <a:effectLst/>
                        </a:rPr>
                        <a:t>2-way</a:t>
                      </a:r>
                      <a:endParaRPr lang="en-GB" sz="1000" kern="1100" dirty="0">
                        <a:effectLst/>
                        <a:latin typeface="Calibri" charset="0"/>
                        <a:ea typeface="Times New Roman" charset="0"/>
                        <a:cs typeface="Times New Roman" charset="0"/>
                      </a:endParaRPr>
                    </a:p>
                  </a:txBody>
                  <a:tcPr marL="0" marR="0" marT="108000" marB="0"/>
                </a:tc>
                <a:tc>
                  <a:txBody>
                    <a:bodyPr/>
                    <a:lstStyle/>
                    <a:p>
                      <a:pPr marL="45720" marR="45720">
                        <a:spcBef>
                          <a:spcPts val="600"/>
                        </a:spcBef>
                        <a:spcAft>
                          <a:spcPts val="0"/>
                        </a:spcAft>
                      </a:pPr>
                      <a:r>
                        <a:rPr lang="en-GB" sz="1000" kern="1100">
                          <a:effectLst/>
                        </a:rPr>
                        <a:t>Organise / attend frequent workshops and meetings throughout the project.</a:t>
                      </a:r>
                      <a:endParaRPr lang="en-GB" sz="1000" kern="1100">
                        <a:effectLst/>
                        <a:latin typeface="Calibri" charset="0"/>
                        <a:ea typeface="Times New Roman" charset="0"/>
                        <a:cs typeface="Times New Roman" charset="0"/>
                      </a:endParaRPr>
                    </a:p>
                  </a:txBody>
                  <a:tcPr marL="0" marR="0" marT="108000" marB="0"/>
                </a:tc>
                <a:tc>
                  <a:txBody>
                    <a:bodyPr/>
                    <a:lstStyle/>
                    <a:p>
                      <a:pPr marL="45720" marR="45720">
                        <a:spcBef>
                          <a:spcPts val="600"/>
                        </a:spcBef>
                        <a:spcAft>
                          <a:spcPts val="0"/>
                        </a:spcAft>
                      </a:pPr>
                      <a:r>
                        <a:rPr lang="en-GB" sz="1000" kern="1100" dirty="0">
                          <a:effectLst/>
                        </a:rPr>
                        <a:t>Number organised and attended</a:t>
                      </a:r>
                      <a:endParaRPr lang="en-GB" sz="1000" kern="1100" dirty="0">
                        <a:effectLst/>
                        <a:latin typeface="Calibri" charset="0"/>
                        <a:ea typeface="Times New Roman" charset="0"/>
                        <a:cs typeface="Times New Roman" charset="0"/>
                      </a:endParaRPr>
                    </a:p>
                  </a:txBody>
                  <a:tcPr marL="0" marR="0" marT="108000" marB="0"/>
                </a:tc>
              </a:tr>
            </a:tbl>
          </a:graphicData>
        </a:graphic>
      </p:graphicFrame>
    </p:spTree>
    <p:extLst>
      <p:ext uri="{BB962C8B-B14F-4D97-AF65-F5344CB8AC3E}">
        <p14:creationId xmlns:p14="http://schemas.microsoft.com/office/powerpoint/2010/main" val="2092472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Target example</a:t>
            </a:r>
            <a:endParaRPr lang="en-GB" dirty="0"/>
          </a:p>
        </p:txBody>
      </p:sp>
      <p:sp>
        <p:nvSpPr>
          <p:cNvPr id="4" name="Rectangle 3"/>
          <p:cNvSpPr/>
          <p:nvPr/>
        </p:nvSpPr>
        <p:spPr>
          <a:xfrm>
            <a:off x="446088" y="2627842"/>
            <a:ext cx="8207375" cy="2328853"/>
          </a:xfrm>
          <a:prstGeom prst="rect">
            <a:avLst/>
          </a:prstGeom>
          <a:solidFill>
            <a:srgbClr val="E6E6E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prstClr val="white"/>
              </a:solidFill>
              <a:effectLst/>
              <a:uLnTx/>
              <a:uFillTx/>
              <a:latin typeface="Calibri" panose="020F0502020204030204"/>
            </a:endParaRPr>
          </a:p>
        </p:txBody>
      </p:sp>
      <p:sp>
        <p:nvSpPr>
          <p:cNvPr id="5" name="Rectangle 4"/>
          <p:cNvSpPr/>
          <p:nvPr/>
        </p:nvSpPr>
        <p:spPr>
          <a:xfrm>
            <a:off x="3190175" y="3176715"/>
            <a:ext cx="5038085" cy="307777"/>
          </a:xfrm>
          <a:prstGeom prst="rect">
            <a:avLst/>
          </a:prstGeom>
        </p:spPr>
        <p:txBody>
          <a:bodyPr wrap="square" lIns="0" tIns="0" rIns="0" bIns="0">
            <a:spAutoFit/>
          </a:bodyPr>
          <a:lstStyle/>
          <a:p>
            <a:r>
              <a:rPr lang="es-ES_tradnl" sz="2000" dirty="0" err="1">
                <a:latin typeface="Arial" charset="0"/>
                <a:ea typeface="Arial" charset="0"/>
                <a:cs typeface="Arial" charset="0"/>
              </a:rPr>
              <a:t>The</a:t>
            </a:r>
            <a:r>
              <a:rPr lang="es-ES_tradnl" sz="2000" dirty="0">
                <a:latin typeface="Arial" charset="0"/>
                <a:ea typeface="Arial" charset="0"/>
                <a:cs typeface="Arial" charset="0"/>
              </a:rPr>
              <a:t> </a:t>
            </a:r>
            <a:r>
              <a:rPr lang="es-ES_tradnl" sz="2000" dirty="0" err="1">
                <a:latin typeface="Arial" charset="0"/>
                <a:ea typeface="Arial" charset="0"/>
                <a:cs typeface="Arial" charset="0"/>
              </a:rPr>
              <a:t>aim</a:t>
            </a:r>
            <a:r>
              <a:rPr lang="es-ES_tradnl" sz="2000" dirty="0">
                <a:latin typeface="Arial" charset="0"/>
                <a:ea typeface="Arial" charset="0"/>
                <a:cs typeface="Arial" charset="0"/>
              </a:rPr>
              <a:t> of </a:t>
            </a:r>
            <a:r>
              <a:rPr lang="mr-IN" sz="2000" dirty="0" smtClean="0">
                <a:latin typeface="Arial" charset="0"/>
                <a:ea typeface="Arial" charset="0"/>
                <a:cs typeface="Arial" charset="0"/>
              </a:rPr>
              <a:t>………</a:t>
            </a:r>
            <a:r>
              <a:rPr lang="en-GB" sz="2000" dirty="0" smtClean="0">
                <a:latin typeface="Arial" charset="0"/>
                <a:ea typeface="Arial" charset="0"/>
                <a:cs typeface="Arial" charset="0"/>
              </a:rPr>
              <a:t>.</a:t>
            </a:r>
            <a:endParaRPr lang="en-GB" sz="2000" dirty="0">
              <a:latin typeface="Arial" charset="0"/>
              <a:ea typeface="Arial" charset="0"/>
              <a:cs typeface="Arial" charset="0"/>
            </a:endParaRPr>
          </a:p>
        </p:txBody>
      </p:sp>
      <p:sp>
        <p:nvSpPr>
          <p:cNvPr id="6" name="Rounded Rectangle 27"/>
          <p:cNvSpPr/>
          <p:nvPr/>
        </p:nvSpPr>
        <p:spPr>
          <a:xfrm>
            <a:off x="448719" y="2627842"/>
            <a:ext cx="2294481" cy="2328853"/>
          </a:xfrm>
          <a:prstGeom prst="rect">
            <a:avLst/>
          </a:prstGeom>
          <a:solidFill>
            <a:srgbClr val="0B468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smtClean="0">
              <a:ln>
                <a:noFill/>
              </a:ln>
              <a:solidFill>
                <a:prstClr val="white"/>
              </a:solidFill>
              <a:effectLst/>
              <a:uLnTx/>
              <a:uFillTx/>
              <a:latin typeface="Gotham Book"/>
            </a:endParaRPr>
          </a:p>
        </p:txBody>
      </p:sp>
      <p:grpSp>
        <p:nvGrpSpPr>
          <p:cNvPr id="7" name="Group 6"/>
          <p:cNvGrpSpPr/>
          <p:nvPr/>
        </p:nvGrpSpPr>
        <p:grpSpPr>
          <a:xfrm>
            <a:off x="992716" y="3189514"/>
            <a:ext cx="1206486" cy="1205508"/>
            <a:chOff x="461963" y="2757488"/>
            <a:chExt cx="1955800" cy="1954213"/>
          </a:xfrm>
        </p:grpSpPr>
        <p:sp>
          <p:nvSpPr>
            <p:cNvPr id="8" name="Freeform 6"/>
            <p:cNvSpPr>
              <a:spLocks/>
            </p:cNvSpPr>
            <p:nvPr/>
          </p:nvSpPr>
          <p:spPr bwMode="auto">
            <a:xfrm>
              <a:off x="1185863" y="2757488"/>
              <a:ext cx="1231900" cy="1230313"/>
            </a:xfrm>
            <a:custGeom>
              <a:avLst/>
              <a:gdLst>
                <a:gd name="T0" fmla="*/ 1902 w 2327"/>
                <a:gd name="T1" fmla="*/ 0 h 2325"/>
                <a:gd name="T2" fmla="*/ 1952 w 2327"/>
                <a:gd name="T3" fmla="*/ 375 h 2325"/>
                <a:gd name="T4" fmla="*/ 2327 w 2327"/>
                <a:gd name="T5" fmla="*/ 424 h 2325"/>
                <a:gd name="T6" fmla="*/ 1830 w 2327"/>
                <a:gd name="T7" fmla="*/ 920 h 2325"/>
                <a:gd name="T8" fmla="*/ 1672 w 2327"/>
                <a:gd name="T9" fmla="*/ 899 h 2325"/>
                <a:gd name="T10" fmla="*/ 691 w 2327"/>
                <a:gd name="T11" fmla="*/ 1878 h 2325"/>
                <a:gd name="T12" fmla="*/ 699 w 2327"/>
                <a:gd name="T13" fmla="*/ 1909 h 2325"/>
                <a:gd name="T14" fmla="*/ 703 w 2327"/>
                <a:gd name="T15" fmla="*/ 1940 h 2325"/>
                <a:gd name="T16" fmla="*/ 704 w 2327"/>
                <a:gd name="T17" fmla="*/ 1973 h 2325"/>
                <a:gd name="T18" fmla="*/ 701 w 2327"/>
                <a:gd name="T19" fmla="*/ 2020 h 2325"/>
                <a:gd name="T20" fmla="*/ 692 w 2327"/>
                <a:gd name="T21" fmla="*/ 2066 h 2325"/>
                <a:gd name="T22" fmla="*/ 676 w 2327"/>
                <a:gd name="T23" fmla="*/ 2109 h 2325"/>
                <a:gd name="T24" fmla="*/ 656 w 2327"/>
                <a:gd name="T25" fmla="*/ 2150 h 2325"/>
                <a:gd name="T26" fmla="*/ 631 w 2327"/>
                <a:gd name="T27" fmla="*/ 2187 h 2325"/>
                <a:gd name="T28" fmla="*/ 601 w 2327"/>
                <a:gd name="T29" fmla="*/ 2221 h 2325"/>
                <a:gd name="T30" fmla="*/ 567 w 2327"/>
                <a:gd name="T31" fmla="*/ 2250 h 2325"/>
                <a:gd name="T32" fmla="*/ 530 w 2327"/>
                <a:gd name="T33" fmla="*/ 2276 h 2325"/>
                <a:gd name="T34" fmla="*/ 489 w 2327"/>
                <a:gd name="T35" fmla="*/ 2296 h 2325"/>
                <a:gd name="T36" fmla="*/ 445 w 2327"/>
                <a:gd name="T37" fmla="*/ 2312 h 2325"/>
                <a:gd name="T38" fmla="*/ 399 w 2327"/>
                <a:gd name="T39" fmla="*/ 2321 h 2325"/>
                <a:gd name="T40" fmla="*/ 352 w 2327"/>
                <a:gd name="T41" fmla="*/ 2325 h 2325"/>
                <a:gd name="T42" fmla="*/ 304 w 2327"/>
                <a:gd name="T43" fmla="*/ 2321 h 2325"/>
                <a:gd name="T44" fmla="*/ 259 w 2327"/>
                <a:gd name="T45" fmla="*/ 2312 h 2325"/>
                <a:gd name="T46" fmla="*/ 215 w 2327"/>
                <a:gd name="T47" fmla="*/ 2296 h 2325"/>
                <a:gd name="T48" fmla="*/ 174 w 2327"/>
                <a:gd name="T49" fmla="*/ 2276 h 2325"/>
                <a:gd name="T50" fmla="*/ 137 w 2327"/>
                <a:gd name="T51" fmla="*/ 2250 h 2325"/>
                <a:gd name="T52" fmla="*/ 103 w 2327"/>
                <a:gd name="T53" fmla="*/ 2221 h 2325"/>
                <a:gd name="T54" fmla="*/ 73 w 2327"/>
                <a:gd name="T55" fmla="*/ 2187 h 2325"/>
                <a:gd name="T56" fmla="*/ 48 w 2327"/>
                <a:gd name="T57" fmla="*/ 2150 h 2325"/>
                <a:gd name="T58" fmla="*/ 27 w 2327"/>
                <a:gd name="T59" fmla="*/ 2109 h 2325"/>
                <a:gd name="T60" fmla="*/ 12 w 2327"/>
                <a:gd name="T61" fmla="*/ 2066 h 2325"/>
                <a:gd name="T62" fmla="*/ 3 w 2327"/>
                <a:gd name="T63" fmla="*/ 2020 h 2325"/>
                <a:gd name="T64" fmla="*/ 0 w 2327"/>
                <a:gd name="T65" fmla="*/ 1973 h 2325"/>
                <a:gd name="T66" fmla="*/ 3 w 2327"/>
                <a:gd name="T67" fmla="*/ 1925 h 2325"/>
                <a:gd name="T68" fmla="*/ 12 w 2327"/>
                <a:gd name="T69" fmla="*/ 1880 h 2325"/>
                <a:gd name="T70" fmla="*/ 27 w 2327"/>
                <a:gd name="T71" fmla="*/ 1836 h 2325"/>
                <a:gd name="T72" fmla="*/ 48 w 2327"/>
                <a:gd name="T73" fmla="*/ 1795 h 2325"/>
                <a:gd name="T74" fmla="*/ 73 w 2327"/>
                <a:gd name="T75" fmla="*/ 1757 h 2325"/>
                <a:gd name="T76" fmla="*/ 103 w 2327"/>
                <a:gd name="T77" fmla="*/ 1723 h 2325"/>
                <a:gd name="T78" fmla="*/ 137 w 2327"/>
                <a:gd name="T79" fmla="*/ 1694 h 2325"/>
                <a:gd name="T80" fmla="*/ 174 w 2327"/>
                <a:gd name="T81" fmla="*/ 1668 h 2325"/>
                <a:gd name="T82" fmla="*/ 215 w 2327"/>
                <a:gd name="T83" fmla="*/ 1648 h 2325"/>
                <a:gd name="T84" fmla="*/ 259 w 2327"/>
                <a:gd name="T85" fmla="*/ 1634 h 2325"/>
                <a:gd name="T86" fmla="*/ 304 w 2327"/>
                <a:gd name="T87" fmla="*/ 1625 h 2325"/>
                <a:gd name="T88" fmla="*/ 352 w 2327"/>
                <a:gd name="T89" fmla="*/ 1621 h 2325"/>
                <a:gd name="T90" fmla="*/ 384 w 2327"/>
                <a:gd name="T91" fmla="*/ 1622 h 2325"/>
                <a:gd name="T92" fmla="*/ 415 w 2327"/>
                <a:gd name="T93" fmla="*/ 1627 h 2325"/>
                <a:gd name="T94" fmla="*/ 445 w 2327"/>
                <a:gd name="T95" fmla="*/ 1634 h 2325"/>
                <a:gd name="T96" fmla="*/ 1426 w 2327"/>
                <a:gd name="T97" fmla="*/ 654 h 2325"/>
                <a:gd name="T98" fmla="*/ 1405 w 2327"/>
                <a:gd name="T99" fmla="*/ 495 h 2325"/>
                <a:gd name="T100" fmla="*/ 1902 w 2327"/>
                <a:gd name="T101" fmla="*/ 0 h 2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327" h="2325">
                  <a:moveTo>
                    <a:pt x="1902" y="0"/>
                  </a:moveTo>
                  <a:lnTo>
                    <a:pt x="1952" y="375"/>
                  </a:lnTo>
                  <a:lnTo>
                    <a:pt x="2327" y="424"/>
                  </a:lnTo>
                  <a:lnTo>
                    <a:pt x="1830" y="920"/>
                  </a:lnTo>
                  <a:lnTo>
                    <a:pt x="1672" y="899"/>
                  </a:lnTo>
                  <a:lnTo>
                    <a:pt x="691" y="1878"/>
                  </a:lnTo>
                  <a:lnTo>
                    <a:pt x="699" y="1909"/>
                  </a:lnTo>
                  <a:lnTo>
                    <a:pt x="703" y="1940"/>
                  </a:lnTo>
                  <a:lnTo>
                    <a:pt x="704" y="1973"/>
                  </a:lnTo>
                  <a:lnTo>
                    <a:pt x="701" y="2020"/>
                  </a:lnTo>
                  <a:lnTo>
                    <a:pt x="692" y="2066"/>
                  </a:lnTo>
                  <a:lnTo>
                    <a:pt x="676" y="2109"/>
                  </a:lnTo>
                  <a:lnTo>
                    <a:pt x="656" y="2150"/>
                  </a:lnTo>
                  <a:lnTo>
                    <a:pt x="631" y="2187"/>
                  </a:lnTo>
                  <a:lnTo>
                    <a:pt x="601" y="2221"/>
                  </a:lnTo>
                  <a:lnTo>
                    <a:pt x="567" y="2250"/>
                  </a:lnTo>
                  <a:lnTo>
                    <a:pt x="530" y="2276"/>
                  </a:lnTo>
                  <a:lnTo>
                    <a:pt x="489" y="2296"/>
                  </a:lnTo>
                  <a:lnTo>
                    <a:pt x="445" y="2312"/>
                  </a:lnTo>
                  <a:lnTo>
                    <a:pt x="399" y="2321"/>
                  </a:lnTo>
                  <a:lnTo>
                    <a:pt x="352" y="2325"/>
                  </a:lnTo>
                  <a:lnTo>
                    <a:pt x="304" y="2321"/>
                  </a:lnTo>
                  <a:lnTo>
                    <a:pt x="259" y="2312"/>
                  </a:lnTo>
                  <a:lnTo>
                    <a:pt x="215" y="2296"/>
                  </a:lnTo>
                  <a:lnTo>
                    <a:pt x="174" y="2276"/>
                  </a:lnTo>
                  <a:lnTo>
                    <a:pt x="137" y="2250"/>
                  </a:lnTo>
                  <a:lnTo>
                    <a:pt x="103" y="2221"/>
                  </a:lnTo>
                  <a:lnTo>
                    <a:pt x="73" y="2187"/>
                  </a:lnTo>
                  <a:lnTo>
                    <a:pt x="48" y="2150"/>
                  </a:lnTo>
                  <a:lnTo>
                    <a:pt x="27" y="2109"/>
                  </a:lnTo>
                  <a:lnTo>
                    <a:pt x="12" y="2066"/>
                  </a:lnTo>
                  <a:lnTo>
                    <a:pt x="3" y="2020"/>
                  </a:lnTo>
                  <a:lnTo>
                    <a:pt x="0" y="1973"/>
                  </a:lnTo>
                  <a:lnTo>
                    <a:pt x="3" y="1925"/>
                  </a:lnTo>
                  <a:lnTo>
                    <a:pt x="12" y="1880"/>
                  </a:lnTo>
                  <a:lnTo>
                    <a:pt x="27" y="1836"/>
                  </a:lnTo>
                  <a:lnTo>
                    <a:pt x="48" y="1795"/>
                  </a:lnTo>
                  <a:lnTo>
                    <a:pt x="73" y="1757"/>
                  </a:lnTo>
                  <a:lnTo>
                    <a:pt x="103" y="1723"/>
                  </a:lnTo>
                  <a:lnTo>
                    <a:pt x="137" y="1694"/>
                  </a:lnTo>
                  <a:lnTo>
                    <a:pt x="174" y="1668"/>
                  </a:lnTo>
                  <a:lnTo>
                    <a:pt x="215" y="1648"/>
                  </a:lnTo>
                  <a:lnTo>
                    <a:pt x="259" y="1634"/>
                  </a:lnTo>
                  <a:lnTo>
                    <a:pt x="304" y="1625"/>
                  </a:lnTo>
                  <a:lnTo>
                    <a:pt x="352" y="1621"/>
                  </a:lnTo>
                  <a:lnTo>
                    <a:pt x="384" y="1622"/>
                  </a:lnTo>
                  <a:lnTo>
                    <a:pt x="415" y="1627"/>
                  </a:lnTo>
                  <a:lnTo>
                    <a:pt x="445" y="1634"/>
                  </a:lnTo>
                  <a:lnTo>
                    <a:pt x="1426" y="654"/>
                  </a:lnTo>
                  <a:lnTo>
                    <a:pt x="1405" y="495"/>
                  </a:lnTo>
                  <a:lnTo>
                    <a:pt x="1902" y="0"/>
                  </a:lnTo>
                  <a:close/>
                </a:path>
              </a:pathLst>
            </a:custGeom>
            <a:solidFill>
              <a:srgbClr val="2BAAE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nvGrpSpPr>
            <p:cNvPr id="9" name="Group 8"/>
            <p:cNvGrpSpPr/>
            <p:nvPr/>
          </p:nvGrpSpPr>
          <p:grpSpPr>
            <a:xfrm>
              <a:off x="461963" y="2892426"/>
              <a:ext cx="1820863" cy="1819275"/>
              <a:chOff x="461963" y="2892426"/>
              <a:chExt cx="1820863" cy="1819275"/>
            </a:xfrm>
            <a:solidFill>
              <a:srgbClr val="0D5297"/>
            </a:solidFill>
          </p:grpSpPr>
          <p:sp>
            <p:nvSpPr>
              <p:cNvPr id="10" name="Freeform 9"/>
              <p:cNvSpPr>
                <a:spLocks/>
              </p:cNvSpPr>
              <p:nvPr/>
            </p:nvSpPr>
            <p:spPr bwMode="auto">
              <a:xfrm>
                <a:off x="833438" y="3262313"/>
                <a:ext cx="1079500" cy="1077913"/>
              </a:xfrm>
              <a:custGeom>
                <a:avLst/>
                <a:gdLst>
                  <a:gd name="T0" fmla="*/ 1203 w 2040"/>
                  <a:gd name="T1" fmla="*/ 15 h 2037"/>
                  <a:gd name="T2" fmla="*/ 1057 w 2040"/>
                  <a:gd name="T3" fmla="*/ 342 h 2037"/>
                  <a:gd name="T4" fmla="*/ 891 w 2040"/>
                  <a:gd name="T5" fmla="*/ 354 h 2037"/>
                  <a:gd name="T6" fmla="*/ 731 w 2040"/>
                  <a:gd name="T7" fmla="*/ 406 h 2037"/>
                  <a:gd name="T8" fmla="*/ 585 w 2040"/>
                  <a:gd name="T9" fmla="*/ 500 h 2037"/>
                  <a:gd name="T10" fmla="*/ 459 w 2040"/>
                  <a:gd name="T11" fmla="*/ 639 h 2037"/>
                  <a:gd name="T12" fmla="*/ 376 w 2040"/>
                  <a:gd name="T13" fmla="*/ 808 h 2037"/>
                  <a:gd name="T14" fmla="*/ 343 w 2040"/>
                  <a:gd name="T15" fmla="*/ 987 h 2037"/>
                  <a:gd name="T16" fmla="*/ 360 w 2040"/>
                  <a:gd name="T17" fmla="*/ 1171 h 2037"/>
                  <a:gd name="T18" fmla="*/ 425 w 2040"/>
                  <a:gd name="T19" fmla="*/ 1344 h 2037"/>
                  <a:gd name="T20" fmla="*/ 541 w 2040"/>
                  <a:gd name="T21" fmla="*/ 1498 h 2037"/>
                  <a:gd name="T22" fmla="*/ 694 w 2040"/>
                  <a:gd name="T23" fmla="*/ 1612 h 2037"/>
                  <a:gd name="T24" fmla="*/ 868 w 2040"/>
                  <a:gd name="T25" fmla="*/ 1678 h 2037"/>
                  <a:gd name="T26" fmla="*/ 1050 w 2040"/>
                  <a:gd name="T27" fmla="*/ 1694 h 2037"/>
                  <a:gd name="T28" fmla="*/ 1232 w 2040"/>
                  <a:gd name="T29" fmla="*/ 1662 h 2037"/>
                  <a:gd name="T30" fmla="*/ 1399 w 2040"/>
                  <a:gd name="T31" fmla="*/ 1580 h 2037"/>
                  <a:gd name="T32" fmla="*/ 1540 w 2040"/>
                  <a:gd name="T33" fmla="*/ 1453 h 2037"/>
                  <a:gd name="T34" fmla="*/ 1633 w 2040"/>
                  <a:gd name="T35" fmla="*/ 1308 h 2037"/>
                  <a:gd name="T36" fmla="*/ 1685 w 2040"/>
                  <a:gd name="T37" fmla="*/ 1147 h 2037"/>
                  <a:gd name="T38" fmla="*/ 1696 w 2040"/>
                  <a:gd name="T39" fmla="*/ 980 h 2037"/>
                  <a:gd name="T40" fmla="*/ 2023 w 2040"/>
                  <a:gd name="T41" fmla="*/ 835 h 2037"/>
                  <a:gd name="T42" fmla="*/ 2039 w 2040"/>
                  <a:gd name="T43" fmla="*/ 1057 h 2037"/>
                  <a:gd name="T44" fmla="*/ 2007 w 2040"/>
                  <a:gd name="T45" fmla="*/ 1278 h 2037"/>
                  <a:gd name="T46" fmla="*/ 1926 w 2040"/>
                  <a:gd name="T47" fmla="*/ 1489 h 2037"/>
                  <a:gd name="T48" fmla="*/ 1795 w 2040"/>
                  <a:gd name="T49" fmla="*/ 1681 h 2037"/>
                  <a:gd name="T50" fmla="*/ 1622 w 2040"/>
                  <a:gd name="T51" fmla="*/ 1842 h 2037"/>
                  <a:gd name="T52" fmla="*/ 1422 w 2040"/>
                  <a:gd name="T53" fmla="*/ 1956 h 2037"/>
                  <a:gd name="T54" fmla="*/ 1206 w 2040"/>
                  <a:gd name="T55" fmla="*/ 2021 h 2037"/>
                  <a:gd name="T56" fmla="*/ 983 w 2040"/>
                  <a:gd name="T57" fmla="*/ 2037 h 2037"/>
                  <a:gd name="T58" fmla="*/ 761 w 2040"/>
                  <a:gd name="T59" fmla="*/ 2004 h 2037"/>
                  <a:gd name="T60" fmla="*/ 550 w 2040"/>
                  <a:gd name="T61" fmla="*/ 1923 h 2037"/>
                  <a:gd name="T62" fmla="*/ 356 w 2040"/>
                  <a:gd name="T63" fmla="*/ 1793 h 2037"/>
                  <a:gd name="T64" fmla="*/ 196 w 2040"/>
                  <a:gd name="T65" fmla="*/ 1619 h 2037"/>
                  <a:gd name="T66" fmla="*/ 82 w 2040"/>
                  <a:gd name="T67" fmla="*/ 1420 h 2037"/>
                  <a:gd name="T68" fmla="*/ 17 w 2040"/>
                  <a:gd name="T69" fmla="*/ 1204 h 2037"/>
                  <a:gd name="T70" fmla="*/ 0 w 2040"/>
                  <a:gd name="T71" fmla="*/ 981 h 2037"/>
                  <a:gd name="T72" fmla="*/ 32 w 2040"/>
                  <a:gd name="T73" fmla="*/ 759 h 2037"/>
                  <a:gd name="T74" fmla="*/ 113 w 2040"/>
                  <a:gd name="T75" fmla="*/ 548 h 2037"/>
                  <a:gd name="T76" fmla="*/ 244 w 2040"/>
                  <a:gd name="T77" fmla="*/ 356 h 2037"/>
                  <a:gd name="T78" fmla="*/ 418 w 2040"/>
                  <a:gd name="T79" fmla="*/ 195 h 2037"/>
                  <a:gd name="T80" fmla="*/ 617 w 2040"/>
                  <a:gd name="T81" fmla="*/ 82 h 2037"/>
                  <a:gd name="T82" fmla="*/ 832 w 2040"/>
                  <a:gd name="T83" fmla="*/ 17 h 2037"/>
                  <a:gd name="T84" fmla="*/ 1055 w 2040"/>
                  <a:gd name="T85" fmla="*/ 0 h 20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040" h="2037">
                    <a:moveTo>
                      <a:pt x="1055" y="0"/>
                    </a:moveTo>
                    <a:lnTo>
                      <a:pt x="1129" y="5"/>
                    </a:lnTo>
                    <a:lnTo>
                      <a:pt x="1203" y="15"/>
                    </a:lnTo>
                    <a:lnTo>
                      <a:pt x="1275" y="31"/>
                    </a:lnTo>
                    <a:lnTo>
                      <a:pt x="1347" y="54"/>
                    </a:lnTo>
                    <a:lnTo>
                      <a:pt x="1057" y="342"/>
                    </a:lnTo>
                    <a:lnTo>
                      <a:pt x="1002" y="342"/>
                    </a:lnTo>
                    <a:lnTo>
                      <a:pt x="946" y="346"/>
                    </a:lnTo>
                    <a:lnTo>
                      <a:pt x="891" y="354"/>
                    </a:lnTo>
                    <a:lnTo>
                      <a:pt x="837" y="367"/>
                    </a:lnTo>
                    <a:lnTo>
                      <a:pt x="783" y="384"/>
                    </a:lnTo>
                    <a:lnTo>
                      <a:pt x="731" y="406"/>
                    </a:lnTo>
                    <a:lnTo>
                      <a:pt x="680" y="432"/>
                    </a:lnTo>
                    <a:lnTo>
                      <a:pt x="631" y="464"/>
                    </a:lnTo>
                    <a:lnTo>
                      <a:pt x="585" y="500"/>
                    </a:lnTo>
                    <a:lnTo>
                      <a:pt x="541" y="540"/>
                    </a:lnTo>
                    <a:lnTo>
                      <a:pt x="497" y="588"/>
                    </a:lnTo>
                    <a:lnTo>
                      <a:pt x="459" y="639"/>
                    </a:lnTo>
                    <a:lnTo>
                      <a:pt x="425" y="693"/>
                    </a:lnTo>
                    <a:lnTo>
                      <a:pt x="398" y="749"/>
                    </a:lnTo>
                    <a:lnTo>
                      <a:pt x="376" y="808"/>
                    </a:lnTo>
                    <a:lnTo>
                      <a:pt x="360" y="867"/>
                    </a:lnTo>
                    <a:lnTo>
                      <a:pt x="349" y="927"/>
                    </a:lnTo>
                    <a:lnTo>
                      <a:pt x="343" y="987"/>
                    </a:lnTo>
                    <a:lnTo>
                      <a:pt x="343" y="1049"/>
                    </a:lnTo>
                    <a:lnTo>
                      <a:pt x="349" y="1110"/>
                    </a:lnTo>
                    <a:lnTo>
                      <a:pt x="360" y="1171"/>
                    </a:lnTo>
                    <a:lnTo>
                      <a:pt x="376" y="1230"/>
                    </a:lnTo>
                    <a:lnTo>
                      <a:pt x="398" y="1287"/>
                    </a:lnTo>
                    <a:lnTo>
                      <a:pt x="425" y="1344"/>
                    </a:lnTo>
                    <a:lnTo>
                      <a:pt x="459" y="1398"/>
                    </a:lnTo>
                    <a:lnTo>
                      <a:pt x="497" y="1449"/>
                    </a:lnTo>
                    <a:lnTo>
                      <a:pt x="541" y="1498"/>
                    </a:lnTo>
                    <a:lnTo>
                      <a:pt x="589" y="1541"/>
                    </a:lnTo>
                    <a:lnTo>
                      <a:pt x="640" y="1580"/>
                    </a:lnTo>
                    <a:lnTo>
                      <a:pt x="694" y="1612"/>
                    </a:lnTo>
                    <a:lnTo>
                      <a:pt x="750" y="1639"/>
                    </a:lnTo>
                    <a:lnTo>
                      <a:pt x="809" y="1662"/>
                    </a:lnTo>
                    <a:lnTo>
                      <a:pt x="868" y="1678"/>
                    </a:lnTo>
                    <a:lnTo>
                      <a:pt x="928" y="1689"/>
                    </a:lnTo>
                    <a:lnTo>
                      <a:pt x="990" y="1694"/>
                    </a:lnTo>
                    <a:lnTo>
                      <a:pt x="1050" y="1694"/>
                    </a:lnTo>
                    <a:lnTo>
                      <a:pt x="1111" y="1689"/>
                    </a:lnTo>
                    <a:lnTo>
                      <a:pt x="1172" y="1678"/>
                    </a:lnTo>
                    <a:lnTo>
                      <a:pt x="1232" y="1662"/>
                    </a:lnTo>
                    <a:lnTo>
                      <a:pt x="1289" y="1639"/>
                    </a:lnTo>
                    <a:lnTo>
                      <a:pt x="1345" y="1612"/>
                    </a:lnTo>
                    <a:lnTo>
                      <a:pt x="1399" y="1580"/>
                    </a:lnTo>
                    <a:lnTo>
                      <a:pt x="1451" y="1541"/>
                    </a:lnTo>
                    <a:lnTo>
                      <a:pt x="1499" y="1498"/>
                    </a:lnTo>
                    <a:lnTo>
                      <a:pt x="1540" y="1453"/>
                    </a:lnTo>
                    <a:lnTo>
                      <a:pt x="1575" y="1407"/>
                    </a:lnTo>
                    <a:lnTo>
                      <a:pt x="1606" y="1358"/>
                    </a:lnTo>
                    <a:lnTo>
                      <a:pt x="1633" y="1308"/>
                    </a:lnTo>
                    <a:lnTo>
                      <a:pt x="1655" y="1255"/>
                    </a:lnTo>
                    <a:lnTo>
                      <a:pt x="1673" y="1201"/>
                    </a:lnTo>
                    <a:lnTo>
                      <a:pt x="1685" y="1147"/>
                    </a:lnTo>
                    <a:lnTo>
                      <a:pt x="1694" y="1092"/>
                    </a:lnTo>
                    <a:lnTo>
                      <a:pt x="1697" y="1036"/>
                    </a:lnTo>
                    <a:lnTo>
                      <a:pt x="1696" y="980"/>
                    </a:lnTo>
                    <a:lnTo>
                      <a:pt x="1986" y="690"/>
                    </a:lnTo>
                    <a:lnTo>
                      <a:pt x="2008" y="762"/>
                    </a:lnTo>
                    <a:lnTo>
                      <a:pt x="2023" y="835"/>
                    </a:lnTo>
                    <a:lnTo>
                      <a:pt x="2035" y="909"/>
                    </a:lnTo>
                    <a:lnTo>
                      <a:pt x="2040" y="983"/>
                    </a:lnTo>
                    <a:lnTo>
                      <a:pt x="2039" y="1057"/>
                    </a:lnTo>
                    <a:lnTo>
                      <a:pt x="2035" y="1131"/>
                    </a:lnTo>
                    <a:lnTo>
                      <a:pt x="2023" y="1205"/>
                    </a:lnTo>
                    <a:lnTo>
                      <a:pt x="2007" y="1278"/>
                    </a:lnTo>
                    <a:lnTo>
                      <a:pt x="1985" y="1350"/>
                    </a:lnTo>
                    <a:lnTo>
                      <a:pt x="1958" y="1420"/>
                    </a:lnTo>
                    <a:lnTo>
                      <a:pt x="1926" y="1489"/>
                    </a:lnTo>
                    <a:lnTo>
                      <a:pt x="1887" y="1556"/>
                    </a:lnTo>
                    <a:lnTo>
                      <a:pt x="1845" y="1620"/>
                    </a:lnTo>
                    <a:lnTo>
                      <a:pt x="1795" y="1681"/>
                    </a:lnTo>
                    <a:lnTo>
                      <a:pt x="1741" y="1739"/>
                    </a:lnTo>
                    <a:lnTo>
                      <a:pt x="1683" y="1793"/>
                    </a:lnTo>
                    <a:lnTo>
                      <a:pt x="1622" y="1842"/>
                    </a:lnTo>
                    <a:lnTo>
                      <a:pt x="1557" y="1885"/>
                    </a:lnTo>
                    <a:lnTo>
                      <a:pt x="1490" y="1923"/>
                    </a:lnTo>
                    <a:lnTo>
                      <a:pt x="1422" y="1956"/>
                    </a:lnTo>
                    <a:lnTo>
                      <a:pt x="1351" y="1983"/>
                    </a:lnTo>
                    <a:lnTo>
                      <a:pt x="1279" y="2004"/>
                    </a:lnTo>
                    <a:lnTo>
                      <a:pt x="1206" y="2021"/>
                    </a:lnTo>
                    <a:lnTo>
                      <a:pt x="1131" y="2031"/>
                    </a:lnTo>
                    <a:lnTo>
                      <a:pt x="1057" y="2037"/>
                    </a:lnTo>
                    <a:lnTo>
                      <a:pt x="983" y="2037"/>
                    </a:lnTo>
                    <a:lnTo>
                      <a:pt x="908" y="2031"/>
                    </a:lnTo>
                    <a:lnTo>
                      <a:pt x="834" y="2021"/>
                    </a:lnTo>
                    <a:lnTo>
                      <a:pt x="761" y="2004"/>
                    </a:lnTo>
                    <a:lnTo>
                      <a:pt x="689" y="1983"/>
                    </a:lnTo>
                    <a:lnTo>
                      <a:pt x="618" y="1956"/>
                    </a:lnTo>
                    <a:lnTo>
                      <a:pt x="550" y="1923"/>
                    </a:lnTo>
                    <a:lnTo>
                      <a:pt x="482" y="1885"/>
                    </a:lnTo>
                    <a:lnTo>
                      <a:pt x="418" y="1842"/>
                    </a:lnTo>
                    <a:lnTo>
                      <a:pt x="356" y="1793"/>
                    </a:lnTo>
                    <a:lnTo>
                      <a:pt x="298" y="1739"/>
                    </a:lnTo>
                    <a:lnTo>
                      <a:pt x="244" y="1681"/>
                    </a:lnTo>
                    <a:lnTo>
                      <a:pt x="196" y="1619"/>
                    </a:lnTo>
                    <a:lnTo>
                      <a:pt x="152" y="1555"/>
                    </a:lnTo>
                    <a:lnTo>
                      <a:pt x="113" y="1489"/>
                    </a:lnTo>
                    <a:lnTo>
                      <a:pt x="82" y="1420"/>
                    </a:lnTo>
                    <a:lnTo>
                      <a:pt x="55" y="1349"/>
                    </a:lnTo>
                    <a:lnTo>
                      <a:pt x="32" y="1277"/>
                    </a:lnTo>
                    <a:lnTo>
                      <a:pt x="17" y="1204"/>
                    </a:lnTo>
                    <a:lnTo>
                      <a:pt x="5" y="1130"/>
                    </a:lnTo>
                    <a:lnTo>
                      <a:pt x="0" y="1056"/>
                    </a:lnTo>
                    <a:lnTo>
                      <a:pt x="0" y="981"/>
                    </a:lnTo>
                    <a:lnTo>
                      <a:pt x="5" y="906"/>
                    </a:lnTo>
                    <a:lnTo>
                      <a:pt x="17" y="833"/>
                    </a:lnTo>
                    <a:lnTo>
                      <a:pt x="32" y="759"/>
                    </a:lnTo>
                    <a:lnTo>
                      <a:pt x="55" y="687"/>
                    </a:lnTo>
                    <a:lnTo>
                      <a:pt x="82" y="618"/>
                    </a:lnTo>
                    <a:lnTo>
                      <a:pt x="113" y="548"/>
                    </a:lnTo>
                    <a:lnTo>
                      <a:pt x="152" y="482"/>
                    </a:lnTo>
                    <a:lnTo>
                      <a:pt x="196" y="418"/>
                    </a:lnTo>
                    <a:lnTo>
                      <a:pt x="244" y="356"/>
                    </a:lnTo>
                    <a:lnTo>
                      <a:pt x="298" y="297"/>
                    </a:lnTo>
                    <a:lnTo>
                      <a:pt x="356" y="244"/>
                    </a:lnTo>
                    <a:lnTo>
                      <a:pt x="418" y="195"/>
                    </a:lnTo>
                    <a:lnTo>
                      <a:pt x="482" y="151"/>
                    </a:lnTo>
                    <a:lnTo>
                      <a:pt x="549" y="113"/>
                    </a:lnTo>
                    <a:lnTo>
                      <a:pt x="617" y="82"/>
                    </a:lnTo>
                    <a:lnTo>
                      <a:pt x="687" y="54"/>
                    </a:lnTo>
                    <a:lnTo>
                      <a:pt x="759" y="32"/>
                    </a:lnTo>
                    <a:lnTo>
                      <a:pt x="832" y="17"/>
                    </a:lnTo>
                    <a:lnTo>
                      <a:pt x="906" y="5"/>
                    </a:lnTo>
                    <a:lnTo>
                      <a:pt x="981" y="0"/>
                    </a:lnTo>
                    <a:lnTo>
                      <a:pt x="105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1" name="Freeform 10"/>
              <p:cNvSpPr>
                <a:spLocks/>
              </p:cNvSpPr>
              <p:nvPr/>
            </p:nvSpPr>
            <p:spPr bwMode="auto">
              <a:xfrm>
                <a:off x="461963" y="2892426"/>
                <a:ext cx="1820863" cy="1819275"/>
              </a:xfrm>
              <a:custGeom>
                <a:avLst/>
                <a:gdLst>
                  <a:gd name="T0" fmla="*/ 1935 w 3441"/>
                  <a:gd name="T1" fmla="*/ 12 h 3437"/>
                  <a:gd name="T2" fmla="*/ 2218 w 3441"/>
                  <a:gd name="T3" fmla="*/ 73 h 3437"/>
                  <a:gd name="T4" fmla="*/ 2489 w 3441"/>
                  <a:gd name="T5" fmla="*/ 179 h 3437"/>
                  <a:gd name="T6" fmla="*/ 2219 w 3441"/>
                  <a:gd name="T7" fmla="*/ 468 h 3437"/>
                  <a:gd name="T8" fmla="*/ 1971 w 3441"/>
                  <a:gd name="T9" fmla="*/ 396 h 3437"/>
                  <a:gd name="T10" fmla="*/ 1714 w 3441"/>
                  <a:gd name="T11" fmla="*/ 374 h 3437"/>
                  <a:gd name="T12" fmla="*/ 1459 w 3441"/>
                  <a:gd name="T13" fmla="*/ 399 h 3437"/>
                  <a:gd name="T14" fmla="*/ 1212 w 3441"/>
                  <a:gd name="T15" fmla="*/ 473 h 3437"/>
                  <a:gd name="T16" fmla="*/ 979 w 3441"/>
                  <a:gd name="T17" fmla="*/ 596 h 3437"/>
                  <a:gd name="T18" fmla="*/ 768 w 3441"/>
                  <a:gd name="T19" fmla="*/ 767 h 3437"/>
                  <a:gd name="T20" fmla="*/ 596 w 3441"/>
                  <a:gd name="T21" fmla="*/ 978 h 3437"/>
                  <a:gd name="T22" fmla="*/ 472 w 3441"/>
                  <a:gd name="T23" fmla="*/ 1212 h 3437"/>
                  <a:gd name="T24" fmla="*/ 399 w 3441"/>
                  <a:gd name="T25" fmla="*/ 1462 h 3437"/>
                  <a:gd name="T26" fmla="*/ 375 w 3441"/>
                  <a:gd name="T27" fmla="*/ 1719 h 3437"/>
                  <a:gd name="T28" fmla="*/ 399 w 3441"/>
                  <a:gd name="T29" fmla="*/ 1975 h 3437"/>
                  <a:gd name="T30" fmla="*/ 472 w 3441"/>
                  <a:gd name="T31" fmla="*/ 2224 h 3437"/>
                  <a:gd name="T32" fmla="*/ 596 w 3441"/>
                  <a:gd name="T33" fmla="*/ 2458 h 3437"/>
                  <a:gd name="T34" fmla="*/ 768 w 3441"/>
                  <a:gd name="T35" fmla="*/ 2669 h 3437"/>
                  <a:gd name="T36" fmla="*/ 980 w 3441"/>
                  <a:gd name="T37" fmla="*/ 2842 h 3437"/>
                  <a:gd name="T38" fmla="*/ 1214 w 3441"/>
                  <a:gd name="T39" fmla="*/ 2965 h 3437"/>
                  <a:gd name="T40" fmla="*/ 1463 w 3441"/>
                  <a:gd name="T41" fmla="*/ 3039 h 3437"/>
                  <a:gd name="T42" fmla="*/ 1721 w 3441"/>
                  <a:gd name="T43" fmla="*/ 3064 h 3437"/>
                  <a:gd name="T44" fmla="*/ 1978 w 3441"/>
                  <a:gd name="T45" fmla="*/ 3039 h 3437"/>
                  <a:gd name="T46" fmla="*/ 2227 w 3441"/>
                  <a:gd name="T47" fmla="*/ 2965 h 3437"/>
                  <a:gd name="T48" fmla="*/ 2461 w 3441"/>
                  <a:gd name="T49" fmla="*/ 2842 h 3437"/>
                  <a:gd name="T50" fmla="*/ 2673 w 3441"/>
                  <a:gd name="T51" fmla="*/ 2669 h 3437"/>
                  <a:gd name="T52" fmla="*/ 2845 w 3441"/>
                  <a:gd name="T53" fmla="*/ 2459 h 3437"/>
                  <a:gd name="T54" fmla="*/ 2967 w 3441"/>
                  <a:gd name="T55" fmla="*/ 2228 h 3437"/>
                  <a:gd name="T56" fmla="*/ 3042 w 3441"/>
                  <a:gd name="T57" fmla="*/ 1980 h 3437"/>
                  <a:gd name="T58" fmla="*/ 3068 w 3441"/>
                  <a:gd name="T59" fmla="*/ 1724 h 3437"/>
                  <a:gd name="T60" fmla="*/ 3044 w 3441"/>
                  <a:gd name="T61" fmla="*/ 1469 h 3437"/>
                  <a:gd name="T62" fmla="*/ 2972 w 3441"/>
                  <a:gd name="T63" fmla="*/ 1221 h 3437"/>
                  <a:gd name="T64" fmla="*/ 3261 w 3441"/>
                  <a:gd name="T65" fmla="*/ 950 h 3437"/>
                  <a:gd name="T66" fmla="*/ 3368 w 3441"/>
                  <a:gd name="T67" fmla="*/ 1221 h 3437"/>
                  <a:gd name="T68" fmla="*/ 3428 w 3441"/>
                  <a:gd name="T69" fmla="*/ 1503 h 3437"/>
                  <a:gd name="T70" fmla="*/ 3440 w 3441"/>
                  <a:gd name="T71" fmla="*/ 1791 h 3437"/>
                  <a:gd name="T72" fmla="*/ 3404 w 3441"/>
                  <a:gd name="T73" fmla="*/ 2076 h 3437"/>
                  <a:gd name="T74" fmla="*/ 3320 w 3441"/>
                  <a:gd name="T75" fmla="*/ 2355 h 3437"/>
                  <a:gd name="T76" fmla="*/ 3188 w 3441"/>
                  <a:gd name="T77" fmla="*/ 2618 h 3437"/>
                  <a:gd name="T78" fmla="*/ 3008 w 3441"/>
                  <a:gd name="T79" fmla="*/ 2859 h 3437"/>
                  <a:gd name="T80" fmla="*/ 2782 w 3441"/>
                  <a:gd name="T81" fmla="*/ 3072 h 3437"/>
                  <a:gd name="T82" fmla="*/ 2526 w 3441"/>
                  <a:gd name="T83" fmla="*/ 3238 h 3437"/>
                  <a:gd name="T84" fmla="*/ 2252 w 3441"/>
                  <a:gd name="T85" fmla="*/ 3354 h 3437"/>
                  <a:gd name="T86" fmla="*/ 1965 w 3441"/>
                  <a:gd name="T87" fmla="*/ 3420 h 3437"/>
                  <a:gd name="T88" fmla="*/ 1672 w 3441"/>
                  <a:gd name="T89" fmla="*/ 3437 h 3437"/>
                  <a:gd name="T90" fmla="*/ 1380 w 3441"/>
                  <a:gd name="T91" fmla="*/ 3403 h 3437"/>
                  <a:gd name="T92" fmla="*/ 1096 w 3441"/>
                  <a:gd name="T93" fmla="*/ 3321 h 3437"/>
                  <a:gd name="T94" fmla="*/ 827 w 3441"/>
                  <a:gd name="T95" fmla="*/ 3189 h 3437"/>
                  <a:gd name="T96" fmla="*/ 579 w 3441"/>
                  <a:gd name="T97" fmla="*/ 3005 h 3437"/>
                  <a:gd name="T98" fmla="*/ 366 w 3441"/>
                  <a:gd name="T99" fmla="*/ 2778 h 3437"/>
                  <a:gd name="T100" fmla="*/ 199 w 3441"/>
                  <a:gd name="T101" fmla="*/ 2523 h 3437"/>
                  <a:gd name="T102" fmla="*/ 83 w 3441"/>
                  <a:gd name="T103" fmla="*/ 2249 h 3437"/>
                  <a:gd name="T104" fmla="*/ 17 w 3441"/>
                  <a:gd name="T105" fmla="*/ 1963 h 3437"/>
                  <a:gd name="T106" fmla="*/ 0 w 3441"/>
                  <a:gd name="T107" fmla="*/ 1669 h 3437"/>
                  <a:gd name="T108" fmla="*/ 33 w 3441"/>
                  <a:gd name="T109" fmla="*/ 1378 h 3437"/>
                  <a:gd name="T110" fmla="*/ 116 w 3441"/>
                  <a:gd name="T111" fmla="*/ 1094 h 3437"/>
                  <a:gd name="T112" fmla="*/ 249 w 3441"/>
                  <a:gd name="T113" fmla="*/ 826 h 3437"/>
                  <a:gd name="T114" fmla="*/ 432 w 3441"/>
                  <a:gd name="T115" fmla="*/ 578 h 3437"/>
                  <a:gd name="T116" fmla="*/ 656 w 3441"/>
                  <a:gd name="T117" fmla="*/ 367 h 3437"/>
                  <a:gd name="T118" fmla="*/ 906 w 3441"/>
                  <a:gd name="T119" fmla="*/ 203 h 3437"/>
                  <a:gd name="T120" fmla="*/ 1174 w 3441"/>
                  <a:gd name="T121" fmla="*/ 87 h 3437"/>
                  <a:gd name="T122" fmla="*/ 1457 w 3441"/>
                  <a:gd name="T123" fmla="*/ 20 h 3437"/>
                  <a:gd name="T124" fmla="*/ 1744 w 3441"/>
                  <a:gd name="T125" fmla="*/ 0 h 3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441" h="3437">
                    <a:moveTo>
                      <a:pt x="1744" y="0"/>
                    </a:moveTo>
                    <a:lnTo>
                      <a:pt x="1839" y="3"/>
                    </a:lnTo>
                    <a:lnTo>
                      <a:pt x="1935" y="12"/>
                    </a:lnTo>
                    <a:lnTo>
                      <a:pt x="2030" y="27"/>
                    </a:lnTo>
                    <a:lnTo>
                      <a:pt x="2125" y="47"/>
                    </a:lnTo>
                    <a:lnTo>
                      <a:pt x="2218" y="73"/>
                    </a:lnTo>
                    <a:lnTo>
                      <a:pt x="2311" y="103"/>
                    </a:lnTo>
                    <a:lnTo>
                      <a:pt x="2401" y="139"/>
                    </a:lnTo>
                    <a:lnTo>
                      <a:pt x="2489" y="179"/>
                    </a:lnTo>
                    <a:lnTo>
                      <a:pt x="2576" y="227"/>
                    </a:lnTo>
                    <a:lnTo>
                      <a:pt x="2299" y="503"/>
                    </a:lnTo>
                    <a:lnTo>
                      <a:pt x="2219" y="468"/>
                    </a:lnTo>
                    <a:lnTo>
                      <a:pt x="2137" y="439"/>
                    </a:lnTo>
                    <a:lnTo>
                      <a:pt x="2054" y="415"/>
                    </a:lnTo>
                    <a:lnTo>
                      <a:pt x="1971" y="396"/>
                    </a:lnTo>
                    <a:lnTo>
                      <a:pt x="1885" y="384"/>
                    </a:lnTo>
                    <a:lnTo>
                      <a:pt x="1801" y="376"/>
                    </a:lnTo>
                    <a:lnTo>
                      <a:pt x="1714" y="374"/>
                    </a:lnTo>
                    <a:lnTo>
                      <a:pt x="1629" y="376"/>
                    </a:lnTo>
                    <a:lnTo>
                      <a:pt x="1544" y="385"/>
                    </a:lnTo>
                    <a:lnTo>
                      <a:pt x="1459" y="399"/>
                    </a:lnTo>
                    <a:lnTo>
                      <a:pt x="1376" y="419"/>
                    </a:lnTo>
                    <a:lnTo>
                      <a:pt x="1292" y="442"/>
                    </a:lnTo>
                    <a:lnTo>
                      <a:pt x="1212" y="473"/>
                    </a:lnTo>
                    <a:lnTo>
                      <a:pt x="1132" y="509"/>
                    </a:lnTo>
                    <a:lnTo>
                      <a:pt x="1054" y="549"/>
                    </a:lnTo>
                    <a:lnTo>
                      <a:pt x="979" y="596"/>
                    </a:lnTo>
                    <a:lnTo>
                      <a:pt x="906" y="648"/>
                    </a:lnTo>
                    <a:lnTo>
                      <a:pt x="836" y="705"/>
                    </a:lnTo>
                    <a:lnTo>
                      <a:pt x="768" y="767"/>
                    </a:lnTo>
                    <a:lnTo>
                      <a:pt x="705" y="835"/>
                    </a:lnTo>
                    <a:lnTo>
                      <a:pt x="648" y="905"/>
                    </a:lnTo>
                    <a:lnTo>
                      <a:pt x="596" y="978"/>
                    </a:lnTo>
                    <a:lnTo>
                      <a:pt x="550" y="1055"/>
                    </a:lnTo>
                    <a:lnTo>
                      <a:pt x="508" y="1132"/>
                    </a:lnTo>
                    <a:lnTo>
                      <a:pt x="472" y="1212"/>
                    </a:lnTo>
                    <a:lnTo>
                      <a:pt x="443" y="1294"/>
                    </a:lnTo>
                    <a:lnTo>
                      <a:pt x="418" y="1377"/>
                    </a:lnTo>
                    <a:lnTo>
                      <a:pt x="399" y="1462"/>
                    </a:lnTo>
                    <a:lnTo>
                      <a:pt x="385" y="1547"/>
                    </a:lnTo>
                    <a:lnTo>
                      <a:pt x="377" y="1632"/>
                    </a:lnTo>
                    <a:lnTo>
                      <a:pt x="375" y="1719"/>
                    </a:lnTo>
                    <a:lnTo>
                      <a:pt x="377" y="1804"/>
                    </a:lnTo>
                    <a:lnTo>
                      <a:pt x="385" y="1891"/>
                    </a:lnTo>
                    <a:lnTo>
                      <a:pt x="399" y="1975"/>
                    </a:lnTo>
                    <a:lnTo>
                      <a:pt x="418" y="2059"/>
                    </a:lnTo>
                    <a:lnTo>
                      <a:pt x="443" y="2142"/>
                    </a:lnTo>
                    <a:lnTo>
                      <a:pt x="472" y="2224"/>
                    </a:lnTo>
                    <a:lnTo>
                      <a:pt x="508" y="2304"/>
                    </a:lnTo>
                    <a:lnTo>
                      <a:pt x="550" y="2383"/>
                    </a:lnTo>
                    <a:lnTo>
                      <a:pt x="596" y="2458"/>
                    </a:lnTo>
                    <a:lnTo>
                      <a:pt x="648" y="2532"/>
                    </a:lnTo>
                    <a:lnTo>
                      <a:pt x="705" y="2602"/>
                    </a:lnTo>
                    <a:lnTo>
                      <a:pt x="768" y="2669"/>
                    </a:lnTo>
                    <a:lnTo>
                      <a:pt x="836" y="2732"/>
                    </a:lnTo>
                    <a:lnTo>
                      <a:pt x="907" y="2790"/>
                    </a:lnTo>
                    <a:lnTo>
                      <a:pt x="980" y="2842"/>
                    </a:lnTo>
                    <a:lnTo>
                      <a:pt x="1056" y="2889"/>
                    </a:lnTo>
                    <a:lnTo>
                      <a:pt x="1134" y="2929"/>
                    </a:lnTo>
                    <a:lnTo>
                      <a:pt x="1214" y="2965"/>
                    </a:lnTo>
                    <a:lnTo>
                      <a:pt x="1296" y="2995"/>
                    </a:lnTo>
                    <a:lnTo>
                      <a:pt x="1379" y="3020"/>
                    </a:lnTo>
                    <a:lnTo>
                      <a:pt x="1463" y="3039"/>
                    </a:lnTo>
                    <a:lnTo>
                      <a:pt x="1549" y="3053"/>
                    </a:lnTo>
                    <a:lnTo>
                      <a:pt x="1634" y="3060"/>
                    </a:lnTo>
                    <a:lnTo>
                      <a:pt x="1721" y="3064"/>
                    </a:lnTo>
                    <a:lnTo>
                      <a:pt x="1807" y="3060"/>
                    </a:lnTo>
                    <a:lnTo>
                      <a:pt x="1893" y="3053"/>
                    </a:lnTo>
                    <a:lnTo>
                      <a:pt x="1978" y="3039"/>
                    </a:lnTo>
                    <a:lnTo>
                      <a:pt x="2062" y="3020"/>
                    </a:lnTo>
                    <a:lnTo>
                      <a:pt x="2145" y="2995"/>
                    </a:lnTo>
                    <a:lnTo>
                      <a:pt x="2227" y="2965"/>
                    </a:lnTo>
                    <a:lnTo>
                      <a:pt x="2307" y="2929"/>
                    </a:lnTo>
                    <a:lnTo>
                      <a:pt x="2386" y="2889"/>
                    </a:lnTo>
                    <a:lnTo>
                      <a:pt x="2461" y="2842"/>
                    </a:lnTo>
                    <a:lnTo>
                      <a:pt x="2535" y="2790"/>
                    </a:lnTo>
                    <a:lnTo>
                      <a:pt x="2605" y="2732"/>
                    </a:lnTo>
                    <a:lnTo>
                      <a:pt x="2673" y="2669"/>
                    </a:lnTo>
                    <a:lnTo>
                      <a:pt x="2736" y="2603"/>
                    </a:lnTo>
                    <a:lnTo>
                      <a:pt x="2793" y="2532"/>
                    </a:lnTo>
                    <a:lnTo>
                      <a:pt x="2845" y="2459"/>
                    </a:lnTo>
                    <a:lnTo>
                      <a:pt x="2891" y="2384"/>
                    </a:lnTo>
                    <a:lnTo>
                      <a:pt x="2933" y="2307"/>
                    </a:lnTo>
                    <a:lnTo>
                      <a:pt x="2967" y="2228"/>
                    </a:lnTo>
                    <a:lnTo>
                      <a:pt x="2998" y="2146"/>
                    </a:lnTo>
                    <a:lnTo>
                      <a:pt x="3023" y="2064"/>
                    </a:lnTo>
                    <a:lnTo>
                      <a:pt x="3042" y="1980"/>
                    </a:lnTo>
                    <a:lnTo>
                      <a:pt x="3056" y="1895"/>
                    </a:lnTo>
                    <a:lnTo>
                      <a:pt x="3064" y="1810"/>
                    </a:lnTo>
                    <a:lnTo>
                      <a:pt x="3068" y="1724"/>
                    </a:lnTo>
                    <a:lnTo>
                      <a:pt x="3065" y="1639"/>
                    </a:lnTo>
                    <a:lnTo>
                      <a:pt x="3057" y="1554"/>
                    </a:lnTo>
                    <a:lnTo>
                      <a:pt x="3044" y="1469"/>
                    </a:lnTo>
                    <a:lnTo>
                      <a:pt x="3026" y="1385"/>
                    </a:lnTo>
                    <a:lnTo>
                      <a:pt x="3001" y="1302"/>
                    </a:lnTo>
                    <a:lnTo>
                      <a:pt x="2972" y="1221"/>
                    </a:lnTo>
                    <a:lnTo>
                      <a:pt x="2937" y="1141"/>
                    </a:lnTo>
                    <a:lnTo>
                      <a:pt x="3214" y="864"/>
                    </a:lnTo>
                    <a:lnTo>
                      <a:pt x="3261" y="950"/>
                    </a:lnTo>
                    <a:lnTo>
                      <a:pt x="3302" y="1039"/>
                    </a:lnTo>
                    <a:lnTo>
                      <a:pt x="3338" y="1129"/>
                    </a:lnTo>
                    <a:lnTo>
                      <a:pt x="3368" y="1221"/>
                    </a:lnTo>
                    <a:lnTo>
                      <a:pt x="3394" y="1314"/>
                    </a:lnTo>
                    <a:lnTo>
                      <a:pt x="3413" y="1409"/>
                    </a:lnTo>
                    <a:lnTo>
                      <a:pt x="3428" y="1503"/>
                    </a:lnTo>
                    <a:lnTo>
                      <a:pt x="3438" y="1600"/>
                    </a:lnTo>
                    <a:lnTo>
                      <a:pt x="3441" y="1695"/>
                    </a:lnTo>
                    <a:lnTo>
                      <a:pt x="3440" y="1791"/>
                    </a:lnTo>
                    <a:lnTo>
                      <a:pt x="3433" y="1886"/>
                    </a:lnTo>
                    <a:lnTo>
                      <a:pt x="3421" y="1982"/>
                    </a:lnTo>
                    <a:lnTo>
                      <a:pt x="3404" y="2076"/>
                    </a:lnTo>
                    <a:lnTo>
                      <a:pt x="3381" y="2171"/>
                    </a:lnTo>
                    <a:lnTo>
                      <a:pt x="3353" y="2263"/>
                    </a:lnTo>
                    <a:lnTo>
                      <a:pt x="3320" y="2355"/>
                    </a:lnTo>
                    <a:lnTo>
                      <a:pt x="3281" y="2444"/>
                    </a:lnTo>
                    <a:lnTo>
                      <a:pt x="3237" y="2531"/>
                    </a:lnTo>
                    <a:lnTo>
                      <a:pt x="3188" y="2618"/>
                    </a:lnTo>
                    <a:lnTo>
                      <a:pt x="3133" y="2701"/>
                    </a:lnTo>
                    <a:lnTo>
                      <a:pt x="3073" y="2781"/>
                    </a:lnTo>
                    <a:lnTo>
                      <a:pt x="3008" y="2859"/>
                    </a:lnTo>
                    <a:lnTo>
                      <a:pt x="2937" y="2933"/>
                    </a:lnTo>
                    <a:lnTo>
                      <a:pt x="2861" y="3005"/>
                    </a:lnTo>
                    <a:lnTo>
                      <a:pt x="2782" y="3072"/>
                    </a:lnTo>
                    <a:lnTo>
                      <a:pt x="2700" y="3132"/>
                    </a:lnTo>
                    <a:lnTo>
                      <a:pt x="2614" y="3189"/>
                    </a:lnTo>
                    <a:lnTo>
                      <a:pt x="2526" y="3238"/>
                    </a:lnTo>
                    <a:lnTo>
                      <a:pt x="2437" y="3282"/>
                    </a:lnTo>
                    <a:lnTo>
                      <a:pt x="2345" y="3321"/>
                    </a:lnTo>
                    <a:lnTo>
                      <a:pt x="2252" y="3354"/>
                    </a:lnTo>
                    <a:lnTo>
                      <a:pt x="2158" y="3382"/>
                    </a:lnTo>
                    <a:lnTo>
                      <a:pt x="2062" y="3403"/>
                    </a:lnTo>
                    <a:lnTo>
                      <a:pt x="1965" y="3420"/>
                    </a:lnTo>
                    <a:lnTo>
                      <a:pt x="1867" y="3431"/>
                    </a:lnTo>
                    <a:lnTo>
                      <a:pt x="1769" y="3437"/>
                    </a:lnTo>
                    <a:lnTo>
                      <a:pt x="1672" y="3437"/>
                    </a:lnTo>
                    <a:lnTo>
                      <a:pt x="1574" y="3431"/>
                    </a:lnTo>
                    <a:lnTo>
                      <a:pt x="1477" y="3420"/>
                    </a:lnTo>
                    <a:lnTo>
                      <a:pt x="1380" y="3403"/>
                    </a:lnTo>
                    <a:lnTo>
                      <a:pt x="1285" y="3382"/>
                    </a:lnTo>
                    <a:lnTo>
                      <a:pt x="1189" y="3354"/>
                    </a:lnTo>
                    <a:lnTo>
                      <a:pt x="1096" y="3321"/>
                    </a:lnTo>
                    <a:lnTo>
                      <a:pt x="1005" y="3282"/>
                    </a:lnTo>
                    <a:lnTo>
                      <a:pt x="915" y="3238"/>
                    </a:lnTo>
                    <a:lnTo>
                      <a:pt x="827" y="3189"/>
                    </a:lnTo>
                    <a:lnTo>
                      <a:pt x="742" y="3132"/>
                    </a:lnTo>
                    <a:lnTo>
                      <a:pt x="659" y="3072"/>
                    </a:lnTo>
                    <a:lnTo>
                      <a:pt x="579" y="3005"/>
                    </a:lnTo>
                    <a:lnTo>
                      <a:pt x="504" y="2933"/>
                    </a:lnTo>
                    <a:lnTo>
                      <a:pt x="432" y="2857"/>
                    </a:lnTo>
                    <a:lnTo>
                      <a:pt x="366" y="2778"/>
                    </a:lnTo>
                    <a:lnTo>
                      <a:pt x="304" y="2695"/>
                    </a:lnTo>
                    <a:lnTo>
                      <a:pt x="249" y="2611"/>
                    </a:lnTo>
                    <a:lnTo>
                      <a:pt x="199" y="2523"/>
                    </a:lnTo>
                    <a:lnTo>
                      <a:pt x="155" y="2433"/>
                    </a:lnTo>
                    <a:lnTo>
                      <a:pt x="116" y="2342"/>
                    </a:lnTo>
                    <a:lnTo>
                      <a:pt x="83" y="2249"/>
                    </a:lnTo>
                    <a:lnTo>
                      <a:pt x="55" y="2155"/>
                    </a:lnTo>
                    <a:lnTo>
                      <a:pt x="33" y="2059"/>
                    </a:lnTo>
                    <a:lnTo>
                      <a:pt x="17" y="1963"/>
                    </a:lnTo>
                    <a:lnTo>
                      <a:pt x="6" y="1865"/>
                    </a:lnTo>
                    <a:lnTo>
                      <a:pt x="0" y="1767"/>
                    </a:lnTo>
                    <a:lnTo>
                      <a:pt x="0" y="1669"/>
                    </a:lnTo>
                    <a:lnTo>
                      <a:pt x="6" y="1572"/>
                    </a:lnTo>
                    <a:lnTo>
                      <a:pt x="17" y="1475"/>
                    </a:lnTo>
                    <a:lnTo>
                      <a:pt x="33" y="1378"/>
                    </a:lnTo>
                    <a:lnTo>
                      <a:pt x="55" y="1282"/>
                    </a:lnTo>
                    <a:lnTo>
                      <a:pt x="83" y="1187"/>
                    </a:lnTo>
                    <a:lnTo>
                      <a:pt x="116" y="1094"/>
                    </a:lnTo>
                    <a:lnTo>
                      <a:pt x="155" y="1003"/>
                    </a:lnTo>
                    <a:lnTo>
                      <a:pt x="199" y="913"/>
                    </a:lnTo>
                    <a:lnTo>
                      <a:pt x="249" y="826"/>
                    </a:lnTo>
                    <a:lnTo>
                      <a:pt x="304" y="740"/>
                    </a:lnTo>
                    <a:lnTo>
                      <a:pt x="366" y="658"/>
                    </a:lnTo>
                    <a:lnTo>
                      <a:pt x="432" y="578"/>
                    </a:lnTo>
                    <a:lnTo>
                      <a:pt x="504" y="502"/>
                    </a:lnTo>
                    <a:lnTo>
                      <a:pt x="578" y="432"/>
                    </a:lnTo>
                    <a:lnTo>
                      <a:pt x="656" y="367"/>
                    </a:lnTo>
                    <a:lnTo>
                      <a:pt x="737" y="306"/>
                    </a:lnTo>
                    <a:lnTo>
                      <a:pt x="820" y="253"/>
                    </a:lnTo>
                    <a:lnTo>
                      <a:pt x="906" y="203"/>
                    </a:lnTo>
                    <a:lnTo>
                      <a:pt x="994" y="159"/>
                    </a:lnTo>
                    <a:lnTo>
                      <a:pt x="1083" y="121"/>
                    </a:lnTo>
                    <a:lnTo>
                      <a:pt x="1174" y="87"/>
                    </a:lnTo>
                    <a:lnTo>
                      <a:pt x="1268" y="59"/>
                    </a:lnTo>
                    <a:lnTo>
                      <a:pt x="1361" y="37"/>
                    </a:lnTo>
                    <a:lnTo>
                      <a:pt x="1457" y="20"/>
                    </a:lnTo>
                    <a:lnTo>
                      <a:pt x="1551" y="8"/>
                    </a:lnTo>
                    <a:lnTo>
                      <a:pt x="1648" y="1"/>
                    </a:lnTo>
                    <a:lnTo>
                      <a:pt x="1744"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grpSp>
      <p:sp>
        <p:nvSpPr>
          <p:cNvPr id="12" name="Isosceles Triangle 19"/>
          <p:cNvSpPr/>
          <p:nvPr/>
        </p:nvSpPr>
        <p:spPr>
          <a:xfrm rot="5400000">
            <a:off x="2579601" y="3705183"/>
            <a:ext cx="391886" cy="174171"/>
          </a:xfrm>
          <a:prstGeom prst="triangle">
            <a:avLst/>
          </a:prstGeom>
          <a:solidFill>
            <a:srgbClr val="0B4681"/>
          </a:solidFill>
          <a:ln w="12700" cap="flat" cmpd="sng" algn="ctr">
            <a:noFill/>
            <a:prstDash val="solid"/>
            <a:miter lim="800000"/>
          </a:ln>
          <a:effectLst/>
        </p:spPr>
        <p:txBody>
          <a:bodyPr rtlCol="0" anchor="ctr"/>
          <a:lstStyle/>
          <a:p>
            <a:pPr algn="ctr" defTabSz="914400"/>
            <a:endParaRPr lang="en-GB" sz="1350" kern="0">
              <a:solidFill>
                <a:prstClr val="white"/>
              </a:solidFill>
              <a:latin typeface="Gotham Book"/>
            </a:endParaRPr>
          </a:p>
        </p:txBody>
      </p:sp>
    </p:spTree>
    <p:extLst>
      <p:ext uri="{BB962C8B-B14F-4D97-AF65-F5344CB8AC3E}">
        <p14:creationId xmlns:p14="http://schemas.microsoft.com/office/powerpoint/2010/main" val="20173760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94</TotalTime>
  <Words>599</Words>
  <Application>Microsoft Macintosh PowerPoint</Application>
  <PresentationFormat>On-screen Show (4:3)</PresentationFormat>
  <Paragraphs>100</Paragraphs>
  <Slides>10</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10</vt:i4>
      </vt:variant>
    </vt:vector>
  </HeadingPairs>
  <TitlesOfParts>
    <vt:vector size="19" baseType="lpstr">
      <vt:lpstr>Calibri</vt:lpstr>
      <vt:lpstr>Calibri Light</vt:lpstr>
      <vt:lpstr>Gotham Book</vt:lpstr>
      <vt:lpstr>Impact</vt:lpstr>
      <vt:lpstr>Open Sans Light</vt:lpstr>
      <vt:lpstr>Times New Roman</vt:lpstr>
      <vt:lpstr>Arial</vt:lpstr>
      <vt:lpstr>Office Theme</vt:lpstr>
      <vt:lpstr>1_Custom Design</vt:lpstr>
      <vt:lpstr>PowerPoint Presentation</vt:lpstr>
      <vt:lpstr>PowerPoint Presentation</vt:lpstr>
      <vt:lpstr>The ODYSSEA Project</vt:lpstr>
      <vt:lpstr>Big data</vt:lpstr>
      <vt:lpstr>Generating services</vt:lpstr>
      <vt:lpstr>More detail</vt:lpstr>
      <vt:lpstr>Information box example</vt:lpstr>
      <vt:lpstr>Table example</vt:lpstr>
      <vt:lpstr>Target example</vt:lpstr>
      <vt:lpstr>PowerPoint Presentation</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Keeble</dc:creator>
  <cp:lastModifiedBy>Simon Keeble</cp:lastModifiedBy>
  <cp:revision>26</cp:revision>
  <dcterms:created xsi:type="dcterms:W3CDTF">2017-11-14T11:51:40Z</dcterms:created>
  <dcterms:modified xsi:type="dcterms:W3CDTF">2018-05-31T10:16:26Z</dcterms:modified>
</cp:coreProperties>
</file>